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62" r:id="rId5"/>
    <p:sldId id="275" r:id="rId6"/>
    <p:sldId id="277" r:id="rId7"/>
    <p:sldId id="279" r:id="rId8"/>
    <p:sldId id="281" r:id="rId9"/>
    <p:sldId id="278" r:id="rId10"/>
    <p:sldId id="280" r:id="rId11"/>
    <p:sldId id="269" r:id="rId12"/>
    <p:sldId id="274" r:id="rId13"/>
    <p:sldId id="273" r:id="rId14"/>
    <p:sldId id="272" r:id="rId15"/>
    <p:sldId id="271" r:id="rId16"/>
    <p:sldId id="270" r:id="rId17"/>
    <p:sldId id="27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Mendez-Navia" initials="FMN" lastIdx="15" clrIdx="0">
    <p:extLst>
      <p:ext uri="{19B8F6BF-5375-455C-9EA6-DF929625EA0E}">
        <p15:presenceInfo xmlns:p15="http://schemas.microsoft.com/office/powerpoint/2012/main" userId="Fernando Mendez-Na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D9D"/>
    <a:srgbClr val="009879"/>
    <a:srgbClr val="009FE3"/>
    <a:srgbClr val="CCECFF"/>
    <a:srgbClr val="C0D1D8"/>
    <a:srgbClr val="C0CBD8"/>
    <a:srgbClr val="E5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1C530-33D1-4835-9C02-6D7345431219}" v="1964" dt="2022-12-09T16:34:21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45" autoAdjust="0"/>
  </p:normalViewPr>
  <p:slideViewPr>
    <p:cSldViewPr snapToGrid="0">
      <p:cViewPr varScale="1">
        <p:scale>
          <a:sx n="75" d="100"/>
          <a:sy n="75" d="100"/>
        </p:scale>
        <p:origin x="43" y="82"/>
      </p:cViewPr>
      <p:guideLst>
        <p:guide orient="horz" pos="459"/>
        <p:guide pos="3840"/>
      </p:guideLst>
    </p:cSldViewPr>
  </p:slideViewPr>
  <p:outlineViewPr>
    <p:cViewPr>
      <p:scale>
        <a:sx n="33" d="100"/>
        <a:sy n="33" d="100"/>
      </p:scale>
      <p:origin x="0" y="-64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400" y="-15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Mendez-Navia" userId="3ede1481-7ec4-4257-9a7e-b31dbcb92b06" providerId="ADAL" clId="{E161C530-33D1-4835-9C02-6D7345431219}"/>
    <pc:docChg chg="undo custSel addSld delSld modSld">
      <pc:chgData name="Fernando Mendez-Navia" userId="3ede1481-7ec4-4257-9a7e-b31dbcb92b06" providerId="ADAL" clId="{E161C530-33D1-4835-9C02-6D7345431219}" dt="2022-12-09T16:38:45.362" v="5415" actId="20577"/>
      <pc:docMkLst>
        <pc:docMk/>
      </pc:docMkLst>
      <pc:sldChg chg="modSp mod">
        <pc:chgData name="Fernando Mendez-Navia" userId="3ede1481-7ec4-4257-9a7e-b31dbcb92b06" providerId="ADAL" clId="{E161C530-33D1-4835-9C02-6D7345431219}" dt="2022-12-09T15:08:36.559" v="45" actId="20577"/>
        <pc:sldMkLst>
          <pc:docMk/>
          <pc:sldMk cId="3767825128" sldId="262"/>
        </pc:sldMkLst>
        <pc:spChg chg="mod">
          <ac:chgData name="Fernando Mendez-Navia" userId="3ede1481-7ec4-4257-9a7e-b31dbcb92b06" providerId="ADAL" clId="{E161C530-33D1-4835-9C02-6D7345431219}" dt="2022-12-09T15:08:36.559" v="45" actId="20577"/>
          <ac:spMkLst>
            <pc:docMk/>
            <pc:sldMk cId="3767825128" sldId="262"/>
            <ac:spMk id="2" creationId="{325EB9B0-309F-3849-95F2-248A11CF33E1}"/>
          </ac:spMkLst>
        </pc:spChg>
      </pc:sldChg>
      <pc:sldChg chg="addSp delSp modSp new mod modClrScheme chgLayout">
        <pc:chgData name="Fernando Mendez-Navia" userId="3ede1481-7ec4-4257-9a7e-b31dbcb92b06" providerId="ADAL" clId="{E161C530-33D1-4835-9C02-6D7345431219}" dt="2022-12-09T15:20:12.368" v="875" actId="6549"/>
        <pc:sldMkLst>
          <pc:docMk/>
          <pc:sldMk cId="1697731434" sldId="268"/>
        </pc:sldMkLst>
        <pc:spChg chg="del mod ord">
          <ac:chgData name="Fernando Mendez-Navia" userId="3ede1481-7ec4-4257-9a7e-b31dbcb92b06" providerId="ADAL" clId="{E161C530-33D1-4835-9C02-6D7345431219}" dt="2022-12-09T15:08:50.071" v="47" actId="700"/>
          <ac:spMkLst>
            <pc:docMk/>
            <pc:sldMk cId="1697731434" sldId="268"/>
            <ac:spMk id="2" creationId="{A8B0388E-1266-0F23-5528-0F957F8C6E45}"/>
          </ac:spMkLst>
        </pc:spChg>
        <pc:spChg chg="add del mod ord">
          <ac:chgData name="Fernando Mendez-Navia" userId="3ede1481-7ec4-4257-9a7e-b31dbcb92b06" providerId="ADAL" clId="{E161C530-33D1-4835-9C02-6D7345431219}" dt="2022-12-09T15:08:55.785" v="48" actId="700"/>
          <ac:spMkLst>
            <pc:docMk/>
            <pc:sldMk cId="1697731434" sldId="268"/>
            <ac:spMk id="3" creationId="{EDAFFFCD-501A-B1DD-8DC3-A4D8B48789A9}"/>
          </ac:spMkLst>
        </pc:spChg>
        <pc:spChg chg="add del mod ord">
          <ac:chgData name="Fernando Mendez-Navia" userId="3ede1481-7ec4-4257-9a7e-b31dbcb92b06" providerId="ADAL" clId="{E161C530-33D1-4835-9C02-6D7345431219}" dt="2022-12-09T15:08:55.785" v="48" actId="700"/>
          <ac:spMkLst>
            <pc:docMk/>
            <pc:sldMk cId="1697731434" sldId="268"/>
            <ac:spMk id="4" creationId="{F838DB8A-646D-0840-5690-922DA81A112A}"/>
          </ac:spMkLst>
        </pc:spChg>
        <pc:spChg chg="add del mod ord">
          <ac:chgData name="Fernando Mendez-Navia" userId="3ede1481-7ec4-4257-9a7e-b31dbcb92b06" providerId="ADAL" clId="{E161C530-33D1-4835-9C02-6D7345431219}" dt="2022-12-09T15:09:03.423" v="49" actId="700"/>
          <ac:spMkLst>
            <pc:docMk/>
            <pc:sldMk cId="1697731434" sldId="268"/>
            <ac:spMk id="5" creationId="{7FFE85B8-0705-7167-91FC-3CEC2876AB29}"/>
          </ac:spMkLst>
        </pc:spChg>
        <pc:spChg chg="add del mod ord">
          <ac:chgData name="Fernando Mendez-Navia" userId="3ede1481-7ec4-4257-9a7e-b31dbcb92b06" providerId="ADAL" clId="{E161C530-33D1-4835-9C02-6D7345431219}" dt="2022-12-09T15:09:03.423" v="49" actId="700"/>
          <ac:spMkLst>
            <pc:docMk/>
            <pc:sldMk cId="1697731434" sldId="268"/>
            <ac:spMk id="6" creationId="{1ECF840F-D4C2-611A-2DFC-DFCB7F00852A}"/>
          </ac:spMkLst>
        </pc:spChg>
        <pc:spChg chg="add del mod ord">
          <ac:chgData name="Fernando Mendez-Navia" userId="3ede1481-7ec4-4257-9a7e-b31dbcb92b06" providerId="ADAL" clId="{E161C530-33D1-4835-9C02-6D7345431219}" dt="2022-12-09T15:09:07.189" v="50" actId="700"/>
          <ac:spMkLst>
            <pc:docMk/>
            <pc:sldMk cId="1697731434" sldId="268"/>
            <ac:spMk id="7" creationId="{271915D0-6518-3DB0-F8F5-AD9D2C5C7537}"/>
          </ac:spMkLst>
        </pc:spChg>
        <pc:spChg chg="add del mod ord">
          <ac:chgData name="Fernando Mendez-Navia" userId="3ede1481-7ec4-4257-9a7e-b31dbcb92b06" providerId="ADAL" clId="{E161C530-33D1-4835-9C02-6D7345431219}" dt="2022-12-09T15:09:07.189" v="50" actId="700"/>
          <ac:spMkLst>
            <pc:docMk/>
            <pc:sldMk cId="1697731434" sldId="268"/>
            <ac:spMk id="8" creationId="{03F36D91-247E-2D7F-8AE0-012BBA52F6E3}"/>
          </ac:spMkLst>
        </pc:spChg>
        <pc:spChg chg="add del mod ord">
          <ac:chgData name="Fernando Mendez-Navia" userId="3ede1481-7ec4-4257-9a7e-b31dbcb92b06" providerId="ADAL" clId="{E161C530-33D1-4835-9C02-6D7345431219}" dt="2022-12-09T15:09:07.189" v="50" actId="700"/>
          <ac:spMkLst>
            <pc:docMk/>
            <pc:sldMk cId="1697731434" sldId="268"/>
            <ac:spMk id="9" creationId="{47C2F208-7B0D-80BE-AE63-7C216C68D104}"/>
          </ac:spMkLst>
        </pc:spChg>
        <pc:spChg chg="add mod ord">
          <ac:chgData name="Fernando Mendez-Navia" userId="3ede1481-7ec4-4257-9a7e-b31dbcb92b06" providerId="ADAL" clId="{E161C530-33D1-4835-9C02-6D7345431219}" dt="2022-12-09T15:10:44.805" v="99" actId="20577"/>
          <ac:spMkLst>
            <pc:docMk/>
            <pc:sldMk cId="1697731434" sldId="268"/>
            <ac:spMk id="10" creationId="{1CCF15DF-6EF1-4A79-F63A-E813A8321651}"/>
          </ac:spMkLst>
        </pc:spChg>
        <pc:spChg chg="add mod ord">
          <ac:chgData name="Fernando Mendez-Navia" userId="3ede1481-7ec4-4257-9a7e-b31dbcb92b06" providerId="ADAL" clId="{E161C530-33D1-4835-9C02-6D7345431219}" dt="2022-12-09T15:20:12.368" v="875" actId="6549"/>
          <ac:spMkLst>
            <pc:docMk/>
            <pc:sldMk cId="1697731434" sldId="268"/>
            <ac:spMk id="11" creationId="{DA857A2A-B105-A703-24EB-8B0C62A0C298}"/>
          </ac:spMkLst>
        </pc:spChg>
      </pc:sldChg>
      <pc:sldChg chg="add del">
        <pc:chgData name="Fernando Mendez-Navia" userId="3ede1481-7ec4-4257-9a7e-b31dbcb92b06" providerId="ADAL" clId="{E161C530-33D1-4835-9C02-6D7345431219}" dt="2022-12-09T15:20:22.264" v="876" actId="2696"/>
        <pc:sldMkLst>
          <pc:docMk/>
          <pc:sldMk cId="635829147" sldId="269"/>
        </pc:sldMkLst>
      </pc:sldChg>
      <pc:sldChg chg="addSp delSp modSp new mod">
        <pc:chgData name="Fernando Mendez-Navia" userId="3ede1481-7ec4-4257-9a7e-b31dbcb92b06" providerId="ADAL" clId="{E161C530-33D1-4835-9C02-6D7345431219}" dt="2022-12-09T16:07:24.723" v="2463" actId="20577"/>
        <pc:sldMkLst>
          <pc:docMk/>
          <pc:sldMk cId="1099265680" sldId="269"/>
        </pc:sldMkLst>
        <pc:spChg chg="mod">
          <ac:chgData name="Fernando Mendez-Navia" userId="3ede1481-7ec4-4257-9a7e-b31dbcb92b06" providerId="ADAL" clId="{E161C530-33D1-4835-9C02-6D7345431219}" dt="2022-12-09T15:43:34.055" v="2079"/>
          <ac:spMkLst>
            <pc:docMk/>
            <pc:sldMk cId="1099265680" sldId="269"/>
            <ac:spMk id="2" creationId="{B4EDD528-1E80-1912-40D6-9F0F61DAC078}"/>
          </ac:spMkLst>
        </pc:spChg>
        <pc:spChg chg="mod">
          <ac:chgData name="Fernando Mendez-Navia" userId="3ede1481-7ec4-4257-9a7e-b31dbcb92b06" providerId="ADAL" clId="{E161C530-33D1-4835-9C02-6D7345431219}" dt="2022-12-09T16:07:24.723" v="2463" actId="20577"/>
          <ac:spMkLst>
            <pc:docMk/>
            <pc:sldMk cId="1099265680" sldId="269"/>
            <ac:spMk id="3" creationId="{81480BF9-A0CF-5186-4CC7-22ABB6889318}"/>
          </ac:spMkLst>
        </pc:spChg>
        <pc:spChg chg="add del mod">
          <ac:chgData name="Fernando Mendez-Navia" userId="3ede1481-7ec4-4257-9a7e-b31dbcb92b06" providerId="ADAL" clId="{E161C530-33D1-4835-9C02-6D7345431219}" dt="2022-12-09T15:43:34.055" v="2079"/>
          <ac:spMkLst>
            <pc:docMk/>
            <pc:sldMk cId="1099265680" sldId="269"/>
            <ac:spMk id="4" creationId="{8B023320-873C-A664-F6B2-53D8004FB816}"/>
          </ac:spMkLst>
        </pc:spChg>
        <pc:spChg chg="add del mod">
          <ac:chgData name="Fernando Mendez-Navia" userId="3ede1481-7ec4-4257-9a7e-b31dbcb92b06" providerId="ADAL" clId="{E161C530-33D1-4835-9C02-6D7345431219}" dt="2022-12-09T15:43:34.055" v="2079"/>
          <ac:spMkLst>
            <pc:docMk/>
            <pc:sldMk cId="1099265680" sldId="269"/>
            <ac:spMk id="5" creationId="{321302BA-30A8-1089-4A5D-65D12B83BB9C}"/>
          </ac:spMkLst>
        </pc:spChg>
      </pc:sldChg>
      <pc:sldChg chg="addSp delSp modSp add mod">
        <pc:chgData name="Fernando Mendez-Navia" userId="3ede1481-7ec4-4257-9a7e-b31dbcb92b06" providerId="ADAL" clId="{E161C530-33D1-4835-9C02-6D7345431219}" dt="2022-12-09T16:38:45.362" v="5415" actId="20577"/>
        <pc:sldMkLst>
          <pc:docMk/>
          <pc:sldMk cId="21187850" sldId="270"/>
        </pc:sldMkLst>
        <pc:spChg chg="mod">
          <ac:chgData name="Fernando Mendez-Navia" userId="3ede1481-7ec4-4257-9a7e-b31dbcb92b06" providerId="ADAL" clId="{E161C530-33D1-4835-9C02-6D7345431219}" dt="2022-12-09T15:43:42.008" v="2080"/>
          <ac:spMkLst>
            <pc:docMk/>
            <pc:sldMk cId="21187850" sldId="270"/>
            <ac:spMk id="2" creationId="{E772A340-05CA-1913-492B-7D290510552E}"/>
          </ac:spMkLst>
        </pc:spChg>
        <pc:spChg chg="del">
          <ac:chgData name="Fernando Mendez-Navia" userId="3ede1481-7ec4-4257-9a7e-b31dbcb92b06" providerId="ADAL" clId="{E161C530-33D1-4835-9C02-6D7345431219}" dt="2022-12-09T15:43:42.008" v="2080"/>
          <ac:spMkLst>
            <pc:docMk/>
            <pc:sldMk cId="21187850" sldId="270"/>
            <ac:spMk id="3" creationId="{31720C9A-3BBA-823D-C122-F0044B658931}"/>
          </ac:spMkLst>
        </pc:spChg>
        <pc:spChg chg="add del mod">
          <ac:chgData name="Fernando Mendez-Navia" userId="3ede1481-7ec4-4257-9a7e-b31dbcb92b06" providerId="ADAL" clId="{E161C530-33D1-4835-9C02-6D7345431219}" dt="2022-12-09T15:43:42.008" v="2080"/>
          <ac:spMkLst>
            <pc:docMk/>
            <pc:sldMk cId="21187850" sldId="270"/>
            <ac:spMk id="4" creationId="{4CB23D7A-5E9C-D6AE-E827-1A32A43E5231}"/>
          </ac:spMkLst>
        </pc:spChg>
        <pc:spChg chg="add mod">
          <ac:chgData name="Fernando Mendez-Navia" userId="3ede1481-7ec4-4257-9a7e-b31dbcb92b06" providerId="ADAL" clId="{E161C530-33D1-4835-9C02-6D7345431219}" dt="2022-12-09T16:38:45.362" v="5415" actId="20577"/>
          <ac:spMkLst>
            <pc:docMk/>
            <pc:sldMk cId="21187850" sldId="270"/>
            <ac:spMk id="5" creationId="{9E3F8052-5EE9-AAC6-A5F6-EFA4E558CE61}"/>
          </ac:spMkLst>
        </pc:spChg>
      </pc:sldChg>
      <pc:sldChg chg="modSp add del">
        <pc:chgData name="Fernando Mendez-Navia" userId="3ede1481-7ec4-4257-9a7e-b31dbcb92b06" providerId="ADAL" clId="{E161C530-33D1-4835-9C02-6D7345431219}" dt="2022-12-09T15:20:22.322" v="881" actId="2696"/>
        <pc:sldMkLst>
          <pc:docMk/>
          <pc:sldMk cId="1769941362" sldId="270"/>
        </pc:sldMkLst>
        <pc:spChg chg="mod">
          <ac:chgData name="Fernando Mendez-Navia" userId="3ede1481-7ec4-4257-9a7e-b31dbcb92b06" providerId="ADAL" clId="{E161C530-33D1-4835-9C02-6D7345431219}" dt="2022-12-09T15:10:26.588" v="57"/>
          <ac:spMkLst>
            <pc:docMk/>
            <pc:sldMk cId="1769941362" sldId="270"/>
            <ac:spMk id="2" creationId="{FCD1E06B-51EB-F619-6A95-E260255B17CF}"/>
          </ac:spMkLst>
        </pc:spChg>
      </pc:sldChg>
      <pc:sldChg chg="addSp delSp modSp add mod">
        <pc:chgData name="Fernando Mendez-Navia" userId="3ede1481-7ec4-4257-9a7e-b31dbcb92b06" providerId="ADAL" clId="{E161C530-33D1-4835-9C02-6D7345431219}" dt="2022-12-09T16:32:14.388" v="4973" actId="20577"/>
        <pc:sldMkLst>
          <pc:docMk/>
          <pc:sldMk cId="2571187608" sldId="271"/>
        </pc:sldMkLst>
        <pc:spChg chg="mod">
          <ac:chgData name="Fernando Mendez-Navia" userId="3ede1481-7ec4-4257-9a7e-b31dbcb92b06" providerId="ADAL" clId="{E161C530-33D1-4835-9C02-6D7345431219}" dt="2022-12-09T15:43:42.008" v="2080"/>
          <ac:spMkLst>
            <pc:docMk/>
            <pc:sldMk cId="2571187608" sldId="271"/>
            <ac:spMk id="2" creationId="{232D0239-E947-E02D-F6F6-06A87500149C}"/>
          </ac:spMkLst>
        </pc:spChg>
        <pc:spChg chg="del">
          <ac:chgData name="Fernando Mendez-Navia" userId="3ede1481-7ec4-4257-9a7e-b31dbcb92b06" providerId="ADAL" clId="{E161C530-33D1-4835-9C02-6D7345431219}" dt="2022-12-09T15:43:42.008" v="2080"/>
          <ac:spMkLst>
            <pc:docMk/>
            <pc:sldMk cId="2571187608" sldId="271"/>
            <ac:spMk id="3" creationId="{CBEE4213-68D3-241F-0B25-00B4D80FB803}"/>
          </ac:spMkLst>
        </pc:spChg>
        <pc:spChg chg="add del mod">
          <ac:chgData name="Fernando Mendez-Navia" userId="3ede1481-7ec4-4257-9a7e-b31dbcb92b06" providerId="ADAL" clId="{E161C530-33D1-4835-9C02-6D7345431219}" dt="2022-12-09T15:43:42.008" v="2080"/>
          <ac:spMkLst>
            <pc:docMk/>
            <pc:sldMk cId="2571187608" sldId="271"/>
            <ac:spMk id="4" creationId="{E53FCAE6-6307-355C-5506-1DC1729D38E9}"/>
          </ac:spMkLst>
        </pc:spChg>
        <pc:spChg chg="add mod">
          <ac:chgData name="Fernando Mendez-Navia" userId="3ede1481-7ec4-4257-9a7e-b31dbcb92b06" providerId="ADAL" clId="{E161C530-33D1-4835-9C02-6D7345431219}" dt="2022-12-09T16:32:14.388" v="4973" actId="20577"/>
          <ac:spMkLst>
            <pc:docMk/>
            <pc:sldMk cId="2571187608" sldId="271"/>
            <ac:spMk id="5" creationId="{D78CEE68-69DE-3748-41BE-1C7B82AE2227}"/>
          </ac:spMkLst>
        </pc:spChg>
      </pc:sldChg>
      <pc:sldChg chg="modSp add del">
        <pc:chgData name="Fernando Mendez-Navia" userId="3ede1481-7ec4-4257-9a7e-b31dbcb92b06" providerId="ADAL" clId="{E161C530-33D1-4835-9C02-6D7345431219}" dt="2022-12-09T15:20:22.312" v="880" actId="2696"/>
        <pc:sldMkLst>
          <pc:docMk/>
          <pc:sldMk cId="3640840586" sldId="271"/>
        </pc:sldMkLst>
        <pc:spChg chg="mod">
          <ac:chgData name="Fernando Mendez-Navia" userId="3ede1481-7ec4-4257-9a7e-b31dbcb92b06" providerId="ADAL" clId="{E161C530-33D1-4835-9C02-6D7345431219}" dt="2022-12-09T15:10:26.588" v="57"/>
          <ac:spMkLst>
            <pc:docMk/>
            <pc:sldMk cId="3640840586" sldId="271"/>
            <ac:spMk id="2" creationId="{0AF287E5-32FB-8F7A-206D-E0F28FE47F0C}"/>
          </ac:spMkLst>
        </pc:spChg>
      </pc:sldChg>
      <pc:sldChg chg="modSp add del">
        <pc:chgData name="Fernando Mendez-Navia" userId="3ede1481-7ec4-4257-9a7e-b31dbcb92b06" providerId="ADAL" clId="{E161C530-33D1-4835-9C02-6D7345431219}" dt="2022-12-09T15:20:22.300" v="879" actId="2696"/>
        <pc:sldMkLst>
          <pc:docMk/>
          <pc:sldMk cId="1368565469" sldId="272"/>
        </pc:sldMkLst>
        <pc:spChg chg="mod">
          <ac:chgData name="Fernando Mendez-Navia" userId="3ede1481-7ec4-4257-9a7e-b31dbcb92b06" providerId="ADAL" clId="{E161C530-33D1-4835-9C02-6D7345431219}" dt="2022-12-09T15:10:26.588" v="57"/>
          <ac:spMkLst>
            <pc:docMk/>
            <pc:sldMk cId="1368565469" sldId="272"/>
            <ac:spMk id="2" creationId="{0FECDB28-701E-87BF-217F-E4D69BB89043}"/>
          </ac:spMkLst>
        </pc:spChg>
      </pc:sldChg>
      <pc:sldChg chg="addSp delSp modSp add mod">
        <pc:chgData name="Fernando Mendez-Navia" userId="3ede1481-7ec4-4257-9a7e-b31dbcb92b06" providerId="ADAL" clId="{E161C530-33D1-4835-9C02-6D7345431219}" dt="2022-12-09T16:27:58.806" v="4534" actId="20577"/>
        <pc:sldMkLst>
          <pc:docMk/>
          <pc:sldMk cId="3317058206" sldId="272"/>
        </pc:sldMkLst>
        <pc:spChg chg="mod">
          <ac:chgData name="Fernando Mendez-Navia" userId="3ede1481-7ec4-4257-9a7e-b31dbcb92b06" providerId="ADAL" clId="{E161C530-33D1-4835-9C02-6D7345431219}" dt="2022-12-09T15:43:42.008" v="2080"/>
          <ac:spMkLst>
            <pc:docMk/>
            <pc:sldMk cId="3317058206" sldId="272"/>
            <ac:spMk id="2" creationId="{22E80365-CBA0-24A4-C933-DC4CD4BF9502}"/>
          </ac:spMkLst>
        </pc:spChg>
        <pc:spChg chg="del">
          <ac:chgData name="Fernando Mendez-Navia" userId="3ede1481-7ec4-4257-9a7e-b31dbcb92b06" providerId="ADAL" clId="{E161C530-33D1-4835-9C02-6D7345431219}" dt="2022-12-09T15:43:42.008" v="2080"/>
          <ac:spMkLst>
            <pc:docMk/>
            <pc:sldMk cId="3317058206" sldId="272"/>
            <ac:spMk id="3" creationId="{34FB39A3-E9DE-A8FE-F528-2892E75CB407}"/>
          </ac:spMkLst>
        </pc:spChg>
        <pc:spChg chg="add del mod">
          <ac:chgData name="Fernando Mendez-Navia" userId="3ede1481-7ec4-4257-9a7e-b31dbcb92b06" providerId="ADAL" clId="{E161C530-33D1-4835-9C02-6D7345431219}" dt="2022-12-09T15:43:42.008" v="2080"/>
          <ac:spMkLst>
            <pc:docMk/>
            <pc:sldMk cId="3317058206" sldId="272"/>
            <ac:spMk id="4" creationId="{B7839CE7-DC00-19E9-6A26-77591C0F4F9B}"/>
          </ac:spMkLst>
        </pc:spChg>
        <pc:spChg chg="add mod">
          <ac:chgData name="Fernando Mendez-Navia" userId="3ede1481-7ec4-4257-9a7e-b31dbcb92b06" providerId="ADAL" clId="{E161C530-33D1-4835-9C02-6D7345431219}" dt="2022-12-09T16:27:58.806" v="4534" actId="20577"/>
          <ac:spMkLst>
            <pc:docMk/>
            <pc:sldMk cId="3317058206" sldId="272"/>
            <ac:spMk id="5" creationId="{AE82F743-7F1D-E79A-0AA2-7E555342FBDC}"/>
          </ac:spMkLst>
        </pc:spChg>
      </pc:sldChg>
      <pc:sldChg chg="modSp add mod">
        <pc:chgData name="Fernando Mendez-Navia" userId="3ede1481-7ec4-4257-9a7e-b31dbcb92b06" providerId="ADAL" clId="{E161C530-33D1-4835-9C02-6D7345431219}" dt="2022-12-09T16:15:35.520" v="3257" actId="20577"/>
        <pc:sldMkLst>
          <pc:docMk/>
          <pc:sldMk cId="2421952688" sldId="273"/>
        </pc:sldMkLst>
        <pc:spChg chg="mod">
          <ac:chgData name="Fernando Mendez-Navia" userId="3ede1481-7ec4-4257-9a7e-b31dbcb92b06" providerId="ADAL" clId="{E161C530-33D1-4835-9C02-6D7345431219}" dt="2022-12-09T15:37:55.228" v="1889" actId="20577"/>
          <ac:spMkLst>
            <pc:docMk/>
            <pc:sldMk cId="2421952688" sldId="273"/>
            <ac:spMk id="2" creationId="{724825D5-2B82-7D68-4DCD-E57649C504C9}"/>
          </ac:spMkLst>
        </pc:spChg>
        <pc:spChg chg="mod">
          <ac:chgData name="Fernando Mendez-Navia" userId="3ede1481-7ec4-4257-9a7e-b31dbcb92b06" providerId="ADAL" clId="{E161C530-33D1-4835-9C02-6D7345431219}" dt="2022-12-09T16:15:35.520" v="3257" actId="20577"/>
          <ac:spMkLst>
            <pc:docMk/>
            <pc:sldMk cId="2421952688" sldId="273"/>
            <ac:spMk id="3" creationId="{D6CB340C-9FD8-D6A4-F7FB-D8372FB84ACA}"/>
          </ac:spMkLst>
        </pc:spChg>
      </pc:sldChg>
      <pc:sldChg chg="modSp add del">
        <pc:chgData name="Fernando Mendez-Navia" userId="3ede1481-7ec4-4257-9a7e-b31dbcb92b06" providerId="ADAL" clId="{E161C530-33D1-4835-9C02-6D7345431219}" dt="2022-12-09T15:20:22.286" v="878" actId="2696"/>
        <pc:sldMkLst>
          <pc:docMk/>
          <pc:sldMk cId="3746272668" sldId="273"/>
        </pc:sldMkLst>
        <pc:spChg chg="mod">
          <ac:chgData name="Fernando Mendez-Navia" userId="3ede1481-7ec4-4257-9a7e-b31dbcb92b06" providerId="ADAL" clId="{E161C530-33D1-4835-9C02-6D7345431219}" dt="2022-12-09T15:10:26.588" v="57"/>
          <ac:spMkLst>
            <pc:docMk/>
            <pc:sldMk cId="3746272668" sldId="273"/>
            <ac:spMk id="2" creationId="{8031466A-8971-9AAD-5725-D215C59AE748}"/>
          </ac:spMkLst>
        </pc:spChg>
      </pc:sldChg>
      <pc:sldChg chg="addSp delSp modSp add mod">
        <pc:chgData name="Fernando Mendez-Navia" userId="3ede1481-7ec4-4257-9a7e-b31dbcb92b06" providerId="ADAL" clId="{E161C530-33D1-4835-9C02-6D7345431219}" dt="2022-12-09T16:22:10.467" v="3926" actId="20577"/>
        <pc:sldMkLst>
          <pc:docMk/>
          <pc:sldMk cId="1138428405" sldId="274"/>
        </pc:sldMkLst>
        <pc:spChg chg="mod">
          <ac:chgData name="Fernando Mendez-Navia" userId="3ede1481-7ec4-4257-9a7e-b31dbcb92b06" providerId="ADAL" clId="{E161C530-33D1-4835-9C02-6D7345431219}" dt="2022-12-09T15:43:30.128" v="2078"/>
          <ac:spMkLst>
            <pc:docMk/>
            <pc:sldMk cId="1138428405" sldId="274"/>
            <ac:spMk id="2" creationId="{71CA0C7F-5190-BFE9-CFB7-687A6C689970}"/>
          </ac:spMkLst>
        </pc:spChg>
        <pc:spChg chg="mod">
          <ac:chgData name="Fernando Mendez-Navia" userId="3ede1481-7ec4-4257-9a7e-b31dbcb92b06" providerId="ADAL" clId="{E161C530-33D1-4835-9C02-6D7345431219}" dt="2022-12-09T16:22:10.467" v="3926" actId="20577"/>
          <ac:spMkLst>
            <pc:docMk/>
            <pc:sldMk cId="1138428405" sldId="274"/>
            <ac:spMk id="3" creationId="{771A299A-A30B-1377-C1C9-438C04355192}"/>
          </ac:spMkLst>
        </pc:spChg>
        <pc:spChg chg="add del mod">
          <ac:chgData name="Fernando Mendez-Navia" userId="3ede1481-7ec4-4257-9a7e-b31dbcb92b06" providerId="ADAL" clId="{E161C530-33D1-4835-9C02-6D7345431219}" dt="2022-12-09T15:43:30.128" v="2078"/>
          <ac:spMkLst>
            <pc:docMk/>
            <pc:sldMk cId="1138428405" sldId="274"/>
            <ac:spMk id="4" creationId="{94CF00B3-AD75-62FB-3E2F-EEE3236E2F58}"/>
          </ac:spMkLst>
        </pc:spChg>
        <pc:spChg chg="add del mod">
          <ac:chgData name="Fernando Mendez-Navia" userId="3ede1481-7ec4-4257-9a7e-b31dbcb92b06" providerId="ADAL" clId="{E161C530-33D1-4835-9C02-6D7345431219}" dt="2022-12-09T15:43:30.128" v="2078"/>
          <ac:spMkLst>
            <pc:docMk/>
            <pc:sldMk cId="1138428405" sldId="274"/>
            <ac:spMk id="5" creationId="{D50D65CB-D381-6843-E1F0-5DA32AF5B53B}"/>
          </ac:spMkLst>
        </pc:spChg>
      </pc:sldChg>
      <pc:sldChg chg="modSp add del">
        <pc:chgData name="Fernando Mendez-Navia" userId="3ede1481-7ec4-4257-9a7e-b31dbcb92b06" providerId="ADAL" clId="{E161C530-33D1-4835-9C02-6D7345431219}" dt="2022-12-09T15:20:22.274" v="877" actId="2696"/>
        <pc:sldMkLst>
          <pc:docMk/>
          <pc:sldMk cId="3171887587" sldId="274"/>
        </pc:sldMkLst>
        <pc:spChg chg="mod">
          <ac:chgData name="Fernando Mendez-Navia" userId="3ede1481-7ec4-4257-9a7e-b31dbcb92b06" providerId="ADAL" clId="{E161C530-33D1-4835-9C02-6D7345431219}" dt="2022-12-09T15:10:26.588" v="57"/>
          <ac:spMkLst>
            <pc:docMk/>
            <pc:sldMk cId="3171887587" sldId="274"/>
            <ac:spMk id="2" creationId="{D56A2F6B-AB50-32A4-B57C-FC1AADAAD1FC}"/>
          </ac:spMkLst>
        </pc:spChg>
      </pc:sldChg>
      <pc:sldChg chg="modSp add del">
        <pc:chgData name="Fernando Mendez-Navia" userId="3ede1481-7ec4-4257-9a7e-b31dbcb92b06" providerId="ADAL" clId="{E161C530-33D1-4835-9C02-6D7345431219}" dt="2022-12-09T15:21:49.749" v="892" actId="2696"/>
        <pc:sldMkLst>
          <pc:docMk/>
          <pc:sldMk cId="901139930" sldId="275"/>
        </pc:sldMkLst>
        <pc:spChg chg="mod">
          <ac:chgData name="Fernando Mendez-Navia" userId="3ede1481-7ec4-4257-9a7e-b31dbcb92b06" providerId="ADAL" clId="{E161C530-33D1-4835-9C02-6D7345431219}" dt="2022-12-09T15:21:46.490" v="891" actId="27636"/>
          <ac:spMkLst>
            <pc:docMk/>
            <pc:sldMk cId="901139930" sldId="275"/>
            <ac:spMk id="2" creationId="{91E77B0E-8CA7-02F0-E1FC-0B8F1203333F}"/>
          </ac:spMkLst>
        </pc:spChg>
      </pc:sldChg>
      <pc:sldChg chg="modSp add del">
        <pc:chgData name="Fernando Mendez-Navia" userId="3ede1481-7ec4-4257-9a7e-b31dbcb92b06" providerId="ADAL" clId="{E161C530-33D1-4835-9C02-6D7345431219}" dt="2022-12-09T15:10:28.780" v="58" actId="2696"/>
        <pc:sldMkLst>
          <pc:docMk/>
          <pc:sldMk cId="3381299731" sldId="275"/>
        </pc:sldMkLst>
        <pc:spChg chg="mod">
          <ac:chgData name="Fernando Mendez-Navia" userId="3ede1481-7ec4-4257-9a7e-b31dbcb92b06" providerId="ADAL" clId="{E161C530-33D1-4835-9C02-6D7345431219}" dt="2022-12-09T15:10:26.588" v="57"/>
          <ac:spMkLst>
            <pc:docMk/>
            <pc:sldMk cId="3381299731" sldId="275"/>
            <ac:spMk id="2" creationId="{3F5497D3-DAE6-ED2B-3D09-3A583C6BEF84}"/>
          </ac:spMkLst>
        </pc:spChg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3824719900" sldId="343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3787214203" sldId="344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3701812976" sldId="345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3054750471" sldId="346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3824082131" sldId="348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3774975568" sldId="350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256148863" sldId="352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2995267277" sldId="354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2328465313" sldId="356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2300675678" sldId="358"/>
        </pc:sldMkLst>
      </pc:sldChg>
      <pc:sldChg chg="del">
        <pc:chgData name="Fernando Mendez-Navia" userId="3ede1481-7ec4-4257-9a7e-b31dbcb92b06" providerId="ADAL" clId="{E161C530-33D1-4835-9C02-6D7345431219}" dt="2022-12-09T15:07:35.409" v="0" actId="47"/>
        <pc:sldMkLst>
          <pc:docMk/>
          <pc:sldMk cId="1628936696" sldId="362"/>
        </pc:sldMkLst>
      </pc:sldChg>
      <pc:sldChg chg="del">
        <pc:chgData name="Fernando Mendez-Navia" userId="3ede1481-7ec4-4257-9a7e-b31dbcb92b06" providerId="ADAL" clId="{E161C530-33D1-4835-9C02-6D7345431219}" dt="2022-12-09T15:07:40.615" v="1" actId="47"/>
        <pc:sldMkLst>
          <pc:docMk/>
          <pc:sldMk cId="2418749352" sldId="3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52F25-5315-4E54-8CB0-C987E8DECBC3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619DDB2-C47E-45E6-B041-D3674D0925FB}">
      <dgm:prSet phldrT="[Text]" custT="1"/>
      <dgm:spPr/>
      <dgm:t>
        <a:bodyPr/>
        <a:lstStyle/>
        <a:p>
          <a:r>
            <a:rPr lang="en-US" sz="900" dirty="0"/>
            <a:t>electronic</a:t>
          </a:r>
          <a:r>
            <a:rPr lang="el-GR" sz="900" dirty="0"/>
            <a:t> </a:t>
          </a:r>
          <a:r>
            <a:rPr lang="en-US" sz="900" dirty="0"/>
            <a:t>mail</a:t>
          </a:r>
          <a:endParaRPr lang="el-GR" sz="900" dirty="0"/>
        </a:p>
      </dgm:t>
    </dgm:pt>
    <dgm:pt modelId="{44290B3D-B6A5-424A-A59D-3AD9E2EBA02D}" type="parTrans" cxnId="{2F6E433F-756F-4F23-A9FD-D80862763382}">
      <dgm:prSet/>
      <dgm:spPr/>
      <dgm:t>
        <a:bodyPr/>
        <a:lstStyle/>
        <a:p>
          <a:endParaRPr lang="el-GR" sz="900"/>
        </a:p>
      </dgm:t>
    </dgm:pt>
    <dgm:pt modelId="{94FD09F8-357B-4267-B38E-A038389F5744}" type="sibTrans" cxnId="{2F6E433F-756F-4F23-A9FD-D80862763382}">
      <dgm:prSet/>
      <dgm:spPr/>
      <dgm:t>
        <a:bodyPr/>
        <a:lstStyle/>
        <a:p>
          <a:endParaRPr lang="el-GR" sz="900"/>
        </a:p>
      </dgm:t>
    </dgm:pt>
    <dgm:pt modelId="{E7D28D1D-BBAC-45F8-BA4F-17CE1042AF6F}">
      <dgm:prSet phldrT="[Text]" custT="1"/>
      <dgm:spPr/>
      <dgm:t>
        <a:bodyPr/>
        <a:lstStyle/>
        <a:p>
          <a:r>
            <a:rPr lang="en-US" sz="900" dirty="0"/>
            <a:t>Institute</a:t>
          </a:r>
          <a:endParaRPr lang="el-GR" sz="900" dirty="0"/>
        </a:p>
        <a:p>
          <a:r>
            <a:rPr lang="en-US" sz="900" dirty="0"/>
            <a:t>accounts</a:t>
          </a:r>
          <a:endParaRPr lang="el-GR" sz="900" dirty="0"/>
        </a:p>
      </dgm:t>
    </dgm:pt>
    <dgm:pt modelId="{4C1AEC4B-1FD8-41B2-97E2-79CEB0AC5171}" type="parTrans" cxnId="{A7756993-2989-456F-B883-52CC77C59C2F}">
      <dgm:prSet/>
      <dgm:spPr/>
      <dgm:t>
        <a:bodyPr/>
        <a:lstStyle/>
        <a:p>
          <a:endParaRPr lang="el-GR" sz="900"/>
        </a:p>
      </dgm:t>
    </dgm:pt>
    <dgm:pt modelId="{4C308C0F-8795-4549-8050-D082EB7F991A}" type="sibTrans" cxnId="{A7756993-2989-456F-B883-52CC77C59C2F}">
      <dgm:prSet/>
      <dgm:spPr/>
      <dgm:t>
        <a:bodyPr/>
        <a:lstStyle/>
        <a:p>
          <a:endParaRPr lang="el-GR" sz="900"/>
        </a:p>
      </dgm:t>
    </dgm:pt>
    <dgm:pt modelId="{8C562703-8C0B-4F2C-8C22-70EB09982FF3}">
      <dgm:prSet phldrT="[Text]" custT="1"/>
      <dgm:spPr/>
      <dgm:t>
        <a:bodyPr/>
        <a:lstStyle/>
        <a:p>
          <a:r>
            <a:rPr lang="en-US" sz="900" dirty="0"/>
            <a:t>Telephony</a:t>
          </a:r>
          <a:endParaRPr lang="el-GR" sz="900" dirty="0"/>
        </a:p>
      </dgm:t>
    </dgm:pt>
    <dgm:pt modelId="{C5C83D41-B223-4646-9CAF-33CD5EF5FF3B}" type="parTrans" cxnId="{816DF84F-2CEC-4DEF-A38D-674A314695C3}">
      <dgm:prSet/>
      <dgm:spPr/>
      <dgm:t>
        <a:bodyPr/>
        <a:lstStyle/>
        <a:p>
          <a:endParaRPr lang="el-GR" sz="900"/>
        </a:p>
      </dgm:t>
    </dgm:pt>
    <dgm:pt modelId="{7BE08C22-C4CD-41E5-81CD-0635E72363D7}" type="sibTrans" cxnId="{816DF84F-2CEC-4DEF-A38D-674A314695C3}">
      <dgm:prSet/>
      <dgm:spPr/>
      <dgm:t>
        <a:bodyPr/>
        <a:lstStyle/>
        <a:p>
          <a:endParaRPr lang="el-GR" sz="900"/>
        </a:p>
      </dgm:t>
    </dgm:pt>
    <dgm:pt modelId="{DA1FE148-4B97-4984-98DB-8AE6B7A0970A}">
      <dgm:prSet phldrT="[Text]" custT="1"/>
      <dgm:spPr/>
      <dgm:t>
        <a:bodyPr/>
        <a:lstStyle/>
        <a:p>
          <a:r>
            <a:rPr lang="en-US" sz="900" dirty="0"/>
            <a:t>Web</a:t>
          </a:r>
          <a:r>
            <a:rPr lang="el-GR" sz="900" dirty="0"/>
            <a:t> </a:t>
          </a:r>
          <a:r>
            <a:rPr lang="en-US" sz="900" dirty="0"/>
            <a:t>Hosting</a:t>
          </a:r>
          <a:endParaRPr lang="el-GR" sz="900" dirty="0"/>
        </a:p>
      </dgm:t>
    </dgm:pt>
    <dgm:pt modelId="{48C60AC2-67F0-4C20-9C6C-1C5641E8107E}" type="parTrans" cxnId="{EFB19C0B-47C4-4178-AAC4-B8C62F86F59B}">
      <dgm:prSet/>
      <dgm:spPr/>
      <dgm:t>
        <a:bodyPr/>
        <a:lstStyle/>
        <a:p>
          <a:endParaRPr lang="el-GR" sz="900"/>
        </a:p>
      </dgm:t>
    </dgm:pt>
    <dgm:pt modelId="{F9E04B3B-D87F-4A49-934B-39C92C1BDA92}" type="sibTrans" cxnId="{EFB19C0B-47C4-4178-AAC4-B8C62F86F59B}">
      <dgm:prSet/>
      <dgm:spPr/>
      <dgm:t>
        <a:bodyPr/>
        <a:lstStyle/>
        <a:p>
          <a:endParaRPr lang="el-GR" sz="900"/>
        </a:p>
      </dgm:t>
    </dgm:pt>
    <dgm:pt modelId="{88A1FB76-AFA0-485C-9FF9-4E556379FF46}">
      <dgm:prSet custT="1"/>
      <dgm:spPr/>
      <dgm:t>
        <a:bodyPr/>
        <a:lstStyle/>
        <a:p>
          <a:r>
            <a:rPr lang="en-US" sz="900" b="1" dirty="0"/>
            <a:t>40</a:t>
          </a:r>
          <a:r>
            <a:rPr lang="el-GR" sz="900" b="1" dirty="0"/>
            <a:t>.000 </a:t>
          </a:r>
          <a:r>
            <a:rPr lang="en-US" sz="900" dirty="0"/>
            <a:t>mailboxes</a:t>
          </a:r>
          <a:endParaRPr lang="el-GR" sz="900" dirty="0"/>
        </a:p>
        <a:p>
          <a:r>
            <a:rPr lang="el-GR" sz="900" b="1" dirty="0"/>
            <a:t>18,5 ΤΒ</a:t>
          </a:r>
          <a:r>
            <a:rPr lang="el-GR" sz="900" dirty="0"/>
            <a:t> </a:t>
          </a:r>
          <a:r>
            <a:rPr lang="en-US" sz="900" dirty="0"/>
            <a:t>mailboxes</a:t>
          </a:r>
          <a:endParaRPr lang="el-GR" sz="900" dirty="0"/>
        </a:p>
        <a:p>
          <a:r>
            <a:rPr lang="en-US" sz="900" b="0" dirty="0"/>
            <a:t>Averaging </a:t>
          </a:r>
          <a:r>
            <a:rPr lang="el-GR" sz="900" b="1" dirty="0"/>
            <a:t>60.000</a:t>
          </a:r>
          <a:r>
            <a:rPr lang="el-GR" sz="900" dirty="0"/>
            <a:t>  </a:t>
          </a:r>
          <a:r>
            <a:rPr lang="en-US" sz="900" dirty="0"/>
            <a:t>messages daily</a:t>
          </a:r>
          <a:endParaRPr lang="el-GR" sz="900" dirty="0"/>
        </a:p>
      </dgm:t>
    </dgm:pt>
    <dgm:pt modelId="{72DCB43C-A25D-4E7D-8F90-45C2C815693B}" type="parTrans" cxnId="{8A358EA9-DAC3-42D3-A060-8B3EEBF9FF9E}">
      <dgm:prSet/>
      <dgm:spPr/>
      <dgm:t>
        <a:bodyPr/>
        <a:lstStyle/>
        <a:p>
          <a:endParaRPr lang="el-GR" sz="900"/>
        </a:p>
      </dgm:t>
    </dgm:pt>
    <dgm:pt modelId="{307EF3E4-1671-49E2-8A57-C683970385FD}" type="sibTrans" cxnId="{8A358EA9-DAC3-42D3-A060-8B3EEBF9FF9E}">
      <dgm:prSet/>
      <dgm:spPr/>
      <dgm:t>
        <a:bodyPr/>
        <a:lstStyle/>
        <a:p>
          <a:endParaRPr lang="el-GR" sz="900"/>
        </a:p>
      </dgm:t>
    </dgm:pt>
    <dgm:pt modelId="{A13E090F-FF03-4606-99A2-1A7A453CF480}">
      <dgm:prSet custT="1"/>
      <dgm:spPr/>
      <dgm:t>
        <a:bodyPr/>
        <a:lstStyle/>
        <a:p>
          <a:r>
            <a:rPr lang="el-GR" sz="900" b="1" dirty="0"/>
            <a:t>1.817</a:t>
          </a:r>
          <a:r>
            <a:rPr lang="el-GR" sz="900" dirty="0"/>
            <a:t> </a:t>
          </a:r>
          <a:r>
            <a:rPr lang="en-US" sz="900" dirty="0"/>
            <a:t>devices</a:t>
          </a:r>
          <a:endParaRPr lang="el-GR" sz="900" dirty="0"/>
        </a:p>
        <a:p>
          <a:r>
            <a:rPr lang="el-GR" sz="900" dirty="0"/>
            <a:t>220 </a:t>
          </a:r>
          <a:r>
            <a:rPr lang="en-US" sz="900" dirty="0"/>
            <a:t>Voicemail</a:t>
          </a:r>
          <a:endParaRPr lang="el-GR" sz="900" dirty="0"/>
        </a:p>
        <a:p>
          <a:r>
            <a:rPr lang="el-GR" sz="900" dirty="0"/>
            <a:t>2</a:t>
          </a:r>
          <a:r>
            <a:rPr lang="en-US" sz="900" dirty="0"/>
            <a:t>60</a:t>
          </a:r>
          <a:r>
            <a:rPr lang="el-GR" sz="900" dirty="0"/>
            <a:t> </a:t>
          </a:r>
          <a:r>
            <a:rPr lang="en-US" sz="900" dirty="0"/>
            <a:t>Fax</a:t>
          </a:r>
          <a:endParaRPr lang="el-GR" sz="900" dirty="0"/>
        </a:p>
        <a:p>
          <a:r>
            <a:rPr lang="el-GR" sz="900" b="1" dirty="0"/>
            <a:t>120</a:t>
          </a:r>
          <a:r>
            <a:rPr lang="el-GR" sz="900" dirty="0"/>
            <a:t> </a:t>
          </a:r>
          <a:r>
            <a:rPr lang="en-US" sz="900" dirty="0"/>
            <a:t>telemetry apps</a:t>
          </a:r>
          <a:endParaRPr lang="el-GR" sz="900" dirty="0"/>
        </a:p>
      </dgm:t>
    </dgm:pt>
    <dgm:pt modelId="{8CC1A575-AF61-4C84-9863-ABB73F1B5F98}" type="parTrans" cxnId="{B3A8E279-23C3-4546-8FD8-EC01DD57016A}">
      <dgm:prSet/>
      <dgm:spPr/>
      <dgm:t>
        <a:bodyPr/>
        <a:lstStyle/>
        <a:p>
          <a:endParaRPr lang="el-GR" sz="900"/>
        </a:p>
      </dgm:t>
    </dgm:pt>
    <dgm:pt modelId="{1BC9017D-50D3-42A4-8D8A-0CB80A285D09}" type="sibTrans" cxnId="{B3A8E279-23C3-4546-8FD8-EC01DD57016A}">
      <dgm:prSet/>
      <dgm:spPr/>
      <dgm:t>
        <a:bodyPr/>
        <a:lstStyle/>
        <a:p>
          <a:endParaRPr lang="el-GR" sz="900"/>
        </a:p>
      </dgm:t>
    </dgm:pt>
    <dgm:pt modelId="{788CFD1F-CBE5-497B-B1B0-13E8B20FA649}">
      <dgm:prSet custT="1"/>
      <dgm:spPr/>
      <dgm:t>
        <a:bodyPr/>
        <a:lstStyle/>
        <a:p>
          <a:r>
            <a:rPr lang="en-US" sz="900" b="1" dirty="0"/>
            <a:t>~300</a:t>
          </a:r>
          <a:r>
            <a:rPr lang="el-GR" sz="900" dirty="0"/>
            <a:t> </a:t>
          </a:r>
          <a:r>
            <a:rPr lang="en-US" sz="900" dirty="0"/>
            <a:t>web sites and apps </a:t>
          </a:r>
          <a:endParaRPr lang="el-GR" sz="900" dirty="0"/>
        </a:p>
      </dgm:t>
    </dgm:pt>
    <dgm:pt modelId="{DE6FB38B-FBF1-461B-9908-88EB4C3A7025}" type="parTrans" cxnId="{D0D74F58-93DB-44BA-9C8B-6BCA7A07C0F5}">
      <dgm:prSet/>
      <dgm:spPr/>
      <dgm:t>
        <a:bodyPr/>
        <a:lstStyle/>
        <a:p>
          <a:endParaRPr lang="el-GR" sz="900"/>
        </a:p>
      </dgm:t>
    </dgm:pt>
    <dgm:pt modelId="{61ACB133-9A06-4CA1-8B1A-C59F458FDD09}" type="sibTrans" cxnId="{D0D74F58-93DB-44BA-9C8B-6BCA7A07C0F5}">
      <dgm:prSet/>
      <dgm:spPr/>
      <dgm:t>
        <a:bodyPr/>
        <a:lstStyle/>
        <a:p>
          <a:endParaRPr lang="el-GR" sz="900"/>
        </a:p>
      </dgm:t>
    </dgm:pt>
    <dgm:pt modelId="{423673CA-39B3-4E07-868E-A22C6F7D63AF}">
      <dgm:prSet custT="1"/>
      <dgm:spPr/>
      <dgm:t>
        <a:bodyPr/>
        <a:lstStyle/>
        <a:p>
          <a:r>
            <a:rPr lang="el-GR" sz="900" b="1" dirty="0"/>
            <a:t>58.000</a:t>
          </a:r>
          <a:r>
            <a:rPr lang="el-GR" sz="900" dirty="0"/>
            <a:t> </a:t>
          </a:r>
          <a:r>
            <a:rPr lang="en-US" sz="900" dirty="0"/>
            <a:t>LDAP</a:t>
          </a:r>
          <a:r>
            <a:rPr lang="el-GR" sz="900" dirty="0"/>
            <a:t> </a:t>
          </a:r>
          <a:r>
            <a:rPr lang="en-US" sz="900" dirty="0"/>
            <a:t>accounts</a:t>
          </a:r>
          <a:endParaRPr lang="el-GR" sz="900" dirty="0"/>
        </a:p>
      </dgm:t>
    </dgm:pt>
    <dgm:pt modelId="{EA197CE4-BFB8-42CB-A8C0-0ED3F220874C}" type="parTrans" cxnId="{6D767774-9200-49E0-AFCA-271BF3BD9EC0}">
      <dgm:prSet/>
      <dgm:spPr/>
      <dgm:t>
        <a:bodyPr/>
        <a:lstStyle/>
        <a:p>
          <a:endParaRPr lang="el-GR" sz="900"/>
        </a:p>
      </dgm:t>
    </dgm:pt>
    <dgm:pt modelId="{13BA79FB-C730-43C0-A226-B663169F2392}" type="sibTrans" cxnId="{6D767774-9200-49E0-AFCA-271BF3BD9EC0}">
      <dgm:prSet/>
      <dgm:spPr/>
      <dgm:t>
        <a:bodyPr/>
        <a:lstStyle/>
        <a:p>
          <a:endParaRPr lang="el-GR" sz="900"/>
        </a:p>
      </dgm:t>
    </dgm:pt>
    <dgm:pt modelId="{8C88463E-A703-4B2A-AE64-6BA33BCD2373}" type="pres">
      <dgm:prSet presAssocID="{FBE52F25-5315-4E54-8CB0-C987E8DECBC3}" presName="list" presStyleCnt="0">
        <dgm:presLayoutVars>
          <dgm:dir/>
          <dgm:animLvl val="lvl"/>
        </dgm:presLayoutVars>
      </dgm:prSet>
      <dgm:spPr/>
    </dgm:pt>
    <dgm:pt modelId="{456BD080-1008-4941-8F3E-B76654DF6A75}" type="pres">
      <dgm:prSet presAssocID="{9619DDB2-C47E-45E6-B041-D3674D0925FB}" presName="posSpace" presStyleCnt="0"/>
      <dgm:spPr/>
    </dgm:pt>
    <dgm:pt modelId="{1A27F981-8D81-4BF1-B4B0-15C2B6127E73}" type="pres">
      <dgm:prSet presAssocID="{9619DDB2-C47E-45E6-B041-D3674D0925FB}" presName="vertFlow" presStyleCnt="0"/>
      <dgm:spPr/>
    </dgm:pt>
    <dgm:pt modelId="{BE0337DF-E478-47A1-BB27-E4010CB0449A}" type="pres">
      <dgm:prSet presAssocID="{9619DDB2-C47E-45E6-B041-D3674D0925FB}" presName="topSpace" presStyleCnt="0"/>
      <dgm:spPr/>
    </dgm:pt>
    <dgm:pt modelId="{3A726FFD-39A6-4794-834A-F42691E3E89F}" type="pres">
      <dgm:prSet presAssocID="{9619DDB2-C47E-45E6-B041-D3674D0925FB}" presName="firstComp" presStyleCnt="0"/>
      <dgm:spPr/>
    </dgm:pt>
    <dgm:pt modelId="{5E10F5F1-8E80-4D64-897E-4E98297343E7}" type="pres">
      <dgm:prSet presAssocID="{9619DDB2-C47E-45E6-B041-D3674D0925FB}" presName="firstChild" presStyleLbl="bgAccFollowNode1" presStyleIdx="0" presStyleCnt="4"/>
      <dgm:spPr/>
    </dgm:pt>
    <dgm:pt modelId="{7233190E-F246-4B03-828A-3B80271D3A73}" type="pres">
      <dgm:prSet presAssocID="{9619DDB2-C47E-45E6-B041-D3674D0925FB}" presName="firstChildTx" presStyleLbl="bgAccFollowNode1" presStyleIdx="0" presStyleCnt="4">
        <dgm:presLayoutVars>
          <dgm:bulletEnabled val="1"/>
        </dgm:presLayoutVars>
      </dgm:prSet>
      <dgm:spPr/>
    </dgm:pt>
    <dgm:pt modelId="{45861F1A-CCEC-4008-BD40-3F86E55BF96B}" type="pres">
      <dgm:prSet presAssocID="{9619DDB2-C47E-45E6-B041-D3674D0925FB}" presName="negSpace" presStyleCnt="0"/>
      <dgm:spPr/>
    </dgm:pt>
    <dgm:pt modelId="{7D1F2BED-961C-4017-8CFF-85C6F18BED1B}" type="pres">
      <dgm:prSet presAssocID="{9619DDB2-C47E-45E6-B041-D3674D0925FB}" presName="circle" presStyleLbl="node1" presStyleIdx="0" presStyleCnt="4"/>
      <dgm:spPr/>
    </dgm:pt>
    <dgm:pt modelId="{1E82E9DC-16FE-4AA2-B394-7DB89CE45E06}" type="pres">
      <dgm:prSet presAssocID="{94FD09F8-357B-4267-B38E-A038389F5744}" presName="transSpace" presStyleCnt="0"/>
      <dgm:spPr/>
    </dgm:pt>
    <dgm:pt modelId="{CF86FAEA-A02E-40CB-9BD1-8F39FAB7E436}" type="pres">
      <dgm:prSet presAssocID="{E7D28D1D-BBAC-45F8-BA4F-17CE1042AF6F}" presName="posSpace" presStyleCnt="0"/>
      <dgm:spPr/>
    </dgm:pt>
    <dgm:pt modelId="{7735FCE5-A495-4E3F-9AC0-7D3D7A242B72}" type="pres">
      <dgm:prSet presAssocID="{E7D28D1D-BBAC-45F8-BA4F-17CE1042AF6F}" presName="vertFlow" presStyleCnt="0"/>
      <dgm:spPr/>
    </dgm:pt>
    <dgm:pt modelId="{865E6D13-BDF3-47F2-9931-89E8C8171348}" type="pres">
      <dgm:prSet presAssocID="{E7D28D1D-BBAC-45F8-BA4F-17CE1042AF6F}" presName="topSpace" presStyleCnt="0"/>
      <dgm:spPr/>
    </dgm:pt>
    <dgm:pt modelId="{7F4D18EC-5B8E-49DD-8137-2C99EFFB2E54}" type="pres">
      <dgm:prSet presAssocID="{E7D28D1D-BBAC-45F8-BA4F-17CE1042AF6F}" presName="firstComp" presStyleCnt="0"/>
      <dgm:spPr/>
    </dgm:pt>
    <dgm:pt modelId="{9C03DDCB-60B0-4DD7-9E51-F8F4407BD360}" type="pres">
      <dgm:prSet presAssocID="{E7D28D1D-BBAC-45F8-BA4F-17CE1042AF6F}" presName="firstChild" presStyleLbl="bgAccFollowNode1" presStyleIdx="1" presStyleCnt="4"/>
      <dgm:spPr/>
    </dgm:pt>
    <dgm:pt modelId="{B6BCFB19-93F2-4266-91BD-F3634D9B9E0C}" type="pres">
      <dgm:prSet presAssocID="{E7D28D1D-BBAC-45F8-BA4F-17CE1042AF6F}" presName="firstChildTx" presStyleLbl="bgAccFollowNode1" presStyleIdx="1" presStyleCnt="4">
        <dgm:presLayoutVars>
          <dgm:bulletEnabled val="1"/>
        </dgm:presLayoutVars>
      </dgm:prSet>
      <dgm:spPr/>
    </dgm:pt>
    <dgm:pt modelId="{FD149C81-AB80-40BF-9D3C-A2F03EC29D39}" type="pres">
      <dgm:prSet presAssocID="{E7D28D1D-BBAC-45F8-BA4F-17CE1042AF6F}" presName="negSpace" presStyleCnt="0"/>
      <dgm:spPr/>
    </dgm:pt>
    <dgm:pt modelId="{65F39C6C-4ADD-45D3-BEE4-86CCF45D56E7}" type="pres">
      <dgm:prSet presAssocID="{E7D28D1D-BBAC-45F8-BA4F-17CE1042AF6F}" presName="circle" presStyleLbl="node1" presStyleIdx="1" presStyleCnt="4"/>
      <dgm:spPr/>
    </dgm:pt>
    <dgm:pt modelId="{762ECE17-EA4E-447A-9524-8655008AA08A}" type="pres">
      <dgm:prSet presAssocID="{4C308C0F-8795-4549-8050-D082EB7F991A}" presName="transSpace" presStyleCnt="0"/>
      <dgm:spPr/>
    </dgm:pt>
    <dgm:pt modelId="{10DD93C0-CC3B-46B9-8933-94DCC24D5BB6}" type="pres">
      <dgm:prSet presAssocID="{8C562703-8C0B-4F2C-8C22-70EB09982FF3}" presName="posSpace" presStyleCnt="0"/>
      <dgm:spPr/>
    </dgm:pt>
    <dgm:pt modelId="{08AEAAAF-DD28-4C3F-BF89-AEF0CD6649C2}" type="pres">
      <dgm:prSet presAssocID="{8C562703-8C0B-4F2C-8C22-70EB09982FF3}" presName="vertFlow" presStyleCnt="0"/>
      <dgm:spPr/>
    </dgm:pt>
    <dgm:pt modelId="{085F496E-38DC-47E6-A8C3-C685CE8CB14D}" type="pres">
      <dgm:prSet presAssocID="{8C562703-8C0B-4F2C-8C22-70EB09982FF3}" presName="topSpace" presStyleCnt="0"/>
      <dgm:spPr/>
    </dgm:pt>
    <dgm:pt modelId="{8098AA22-22D7-433F-B4A5-60CD34C5F2B9}" type="pres">
      <dgm:prSet presAssocID="{8C562703-8C0B-4F2C-8C22-70EB09982FF3}" presName="firstComp" presStyleCnt="0"/>
      <dgm:spPr/>
    </dgm:pt>
    <dgm:pt modelId="{BC906D7F-D059-41E0-B5E6-92864F88E7C3}" type="pres">
      <dgm:prSet presAssocID="{8C562703-8C0B-4F2C-8C22-70EB09982FF3}" presName="firstChild" presStyleLbl="bgAccFollowNode1" presStyleIdx="2" presStyleCnt="4"/>
      <dgm:spPr/>
    </dgm:pt>
    <dgm:pt modelId="{F1E61A80-E709-4AD1-B1C4-42B8D006ACCC}" type="pres">
      <dgm:prSet presAssocID="{8C562703-8C0B-4F2C-8C22-70EB09982FF3}" presName="firstChildTx" presStyleLbl="bgAccFollowNode1" presStyleIdx="2" presStyleCnt="4">
        <dgm:presLayoutVars>
          <dgm:bulletEnabled val="1"/>
        </dgm:presLayoutVars>
      </dgm:prSet>
      <dgm:spPr/>
    </dgm:pt>
    <dgm:pt modelId="{56583D1C-55B8-424D-9D21-711EE325B427}" type="pres">
      <dgm:prSet presAssocID="{8C562703-8C0B-4F2C-8C22-70EB09982FF3}" presName="negSpace" presStyleCnt="0"/>
      <dgm:spPr/>
    </dgm:pt>
    <dgm:pt modelId="{1AAB14C8-18AE-45D0-AC3D-BE5D4B9CEA6B}" type="pres">
      <dgm:prSet presAssocID="{8C562703-8C0B-4F2C-8C22-70EB09982FF3}" presName="circle" presStyleLbl="node1" presStyleIdx="2" presStyleCnt="4"/>
      <dgm:spPr/>
    </dgm:pt>
    <dgm:pt modelId="{FAB42CDE-2C1A-41CE-A271-F6ADBF1198A7}" type="pres">
      <dgm:prSet presAssocID="{7BE08C22-C4CD-41E5-81CD-0635E72363D7}" presName="transSpace" presStyleCnt="0"/>
      <dgm:spPr/>
    </dgm:pt>
    <dgm:pt modelId="{C2E6F0D1-1B36-4086-9FB5-6F2B073330CE}" type="pres">
      <dgm:prSet presAssocID="{DA1FE148-4B97-4984-98DB-8AE6B7A0970A}" presName="posSpace" presStyleCnt="0"/>
      <dgm:spPr/>
    </dgm:pt>
    <dgm:pt modelId="{E4156B53-1641-4BE3-B24D-6651B3AC7F78}" type="pres">
      <dgm:prSet presAssocID="{DA1FE148-4B97-4984-98DB-8AE6B7A0970A}" presName="vertFlow" presStyleCnt="0"/>
      <dgm:spPr/>
    </dgm:pt>
    <dgm:pt modelId="{F20D1A1A-6CE6-47E0-8C10-8CE4BCABAC12}" type="pres">
      <dgm:prSet presAssocID="{DA1FE148-4B97-4984-98DB-8AE6B7A0970A}" presName="topSpace" presStyleCnt="0"/>
      <dgm:spPr/>
    </dgm:pt>
    <dgm:pt modelId="{04F4E351-7EEC-4736-89C8-1191FE1E063E}" type="pres">
      <dgm:prSet presAssocID="{DA1FE148-4B97-4984-98DB-8AE6B7A0970A}" presName="firstComp" presStyleCnt="0"/>
      <dgm:spPr/>
    </dgm:pt>
    <dgm:pt modelId="{ECF9AE65-8466-4FCB-939D-B6B290FF6F75}" type="pres">
      <dgm:prSet presAssocID="{DA1FE148-4B97-4984-98DB-8AE6B7A0970A}" presName="firstChild" presStyleLbl="bgAccFollowNode1" presStyleIdx="3" presStyleCnt="4" custLinFactNeighborX="-1605" custLinFactNeighborY="-2407"/>
      <dgm:spPr/>
    </dgm:pt>
    <dgm:pt modelId="{2E20CAD0-A0E3-40F2-B75F-68F4C7D29715}" type="pres">
      <dgm:prSet presAssocID="{DA1FE148-4B97-4984-98DB-8AE6B7A0970A}" presName="firstChildTx" presStyleLbl="bgAccFollowNode1" presStyleIdx="3" presStyleCnt="4">
        <dgm:presLayoutVars>
          <dgm:bulletEnabled val="1"/>
        </dgm:presLayoutVars>
      </dgm:prSet>
      <dgm:spPr/>
    </dgm:pt>
    <dgm:pt modelId="{42F6006B-8B41-4676-91BB-CF6183B9C3B2}" type="pres">
      <dgm:prSet presAssocID="{DA1FE148-4B97-4984-98DB-8AE6B7A0970A}" presName="negSpace" presStyleCnt="0"/>
      <dgm:spPr/>
    </dgm:pt>
    <dgm:pt modelId="{381ED37D-5F3B-494A-A23C-0837A664C2C8}" type="pres">
      <dgm:prSet presAssocID="{DA1FE148-4B97-4984-98DB-8AE6B7A0970A}" presName="circle" presStyleLbl="node1" presStyleIdx="3" presStyleCnt="4"/>
      <dgm:spPr/>
    </dgm:pt>
  </dgm:ptLst>
  <dgm:cxnLst>
    <dgm:cxn modelId="{EFB19C0B-47C4-4178-AAC4-B8C62F86F59B}" srcId="{FBE52F25-5315-4E54-8CB0-C987E8DECBC3}" destId="{DA1FE148-4B97-4984-98DB-8AE6B7A0970A}" srcOrd="3" destOrd="0" parTransId="{48C60AC2-67F0-4C20-9C6C-1C5641E8107E}" sibTransId="{F9E04B3B-D87F-4A49-934B-39C92C1BDA92}"/>
    <dgm:cxn modelId="{7EACEC1E-82A1-46A8-AB5F-9784B905A71F}" type="presOf" srcId="{A13E090F-FF03-4606-99A2-1A7A453CF480}" destId="{F1E61A80-E709-4AD1-B1C4-42B8D006ACCC}" srcOrd="1" destOrd="0" presId="urn:microsoft.com/office/officeart/2005/8/layout/hList9"/>
    <dgm:cxn modelId="{FC825623-06E5-46C8-A574-36CD0604EEF1}" type="presOf" srcId="{423673CA-39B3-4E07-868E-A22C6F7D63AF}" destId="{9C03DDCB-60B0-4DD7-9E51-F8F4407BD360}" srcOrd="0" destOrd="0" presId="urn:microsoft.com/office/officeart/2005/8/layout/hList9"/>
    <dgm:cxn modelId="{0F9E642B-474F-4038-B9FC-E9A417A93BBF}" type="presOf" srcId="{9619DDB2-C47E-45E6-B041-D3674D0925FB}" destId="{7D1F2BED-961C-4017-8CFF-85C6F18BED1B}" srcOrd="0" destOrd="0" presId="urn:microsoft.com/office/officeart/2005/8/layout/hList9"/>
    <dgm:cxn modelId="{2F6E433F-756F-4F23-A9FD-D80862763382}" srcId="{FBE52F25-5315-4E54-8CB0-C987E8DECBC3}" destId="{9619DDB2-C47E-45E6-B041-D3674D0925FB}" srcOrd="0" destOrd="0" parTransId="{44290B3D-B6A5-424A-A59D-3AD9E2EBA02D}" sibTransId="{94FD09F8-357B-4267-B38E-A038389F5744}"/>
    <dgm:cxn modelId="{66866361-B9A8-49E1-A14A-DE17E1EA1443}" type="presOf" srcId="{8C562703-8C0B-4F2C-8C22-70EB09982FF3}" destId="{1AAB14C8-18AE-45D0-AC3D-BE5D4B9CEA6B}" srcOrd="0" destOrd="0" presId="urn:microsoft.com/office/officeart/2005/8/layout/hList9"/>
    <dgm:cxn modelId="{CB691F6B-D80A-4028-9A66-D1781498C518}" type="presOf" srcId="{88A1FB76-AFA0-485C-9FF9-4E556379FF46}" destId="{7233190E-F246-4B03-828A-3B80271D3A73}" srcOrd="1" destOrd="0" presId="urn:microsoft.com/office/officeart/2005/8/layout/hList9"/>
    <dgm:cxn modelId="{816DF84F-2CEC-4DEF-A38D-674A314695C3}" srcId="{FBE52F25-5315-4E54-8CB0-C987E8DECBC3}" destId="{8C562703-8C0B-4F2C-8C22-70EB09982FF3}" srcOrd="2" destOrd="0" parTransId="{C5C83D41-B223-4646-9CAF-33CD5EF5FF3B}" sibTransId="{7BE08C22-C4CD-41E5-81CD-0635E72363D7}"/>
    <dgm:cxn modelId="{31374A51-E2A6-4D4F-AA99-A044036D77E3}" type="presOf" srcId="{DA1FE148-4B97-4984-98DB-8AE6B7A0970A}" destId="{381ED37D-5F3B-494A-A23C-0837A664C2C8}" srcOrd="0" destOrd="0" presId="urn:microsoft.com/office/officeart/2005/8/layout/hList9"/>
    <dgm:cxn modelId="{50301A53-E177-4E5F-B3DC-B0CAFAB5E592}" type="presOf" srcId="{FBE52F25-5315-4E54-8CB0-C987E8DECBC3}" destId="{8C88463E-A703-4B2A-AE64-6BA33BCD2373}" srcOrd="0" destOrd="0" presId="urn:microsoft.com/office/officeart/2005/8/layout/hList9"/>
    <dgm:cxn modelId="{6D767774-9200-49E0-AFCA-271BF3BD9EC0}" srcId="{E7D28D1D-BBAC-45F8-BA4F-17CE1042AF6F}" destId="{423673CA-39B3-4E07-868E-A22C6F7D63AF}" srcOrd="0" destOrd="0" parTransId="{EA197CE4-BFB8-42CB-A8C0-0ED3F220874C}" sibTransId="{13BA79FB-C730-43C0-A226-B663169F2392}"/>
    <dgm:cxn modelId="{D0D74F58-93DB-44BA-9C8B-6BCA7A07C0F5}" srcId="{DA1FE148-4B97-4984-98DB-8AE6B7A0970A}" destId="{788CFD1F-CBE5-497B-B1B0-13E8B20FA649}" srcOrd="0" destOrd="0" parTransId="{DE6FB38B-FBF1-461B-9908-88EB4C3A7025}" sibTransId="{61ACB133-9A06-4CA1-8B1A-C59F458FDD09}"/>
    <dgm:cxn modelId="{B3A8E279-23C3-4546-8FD8-EC01DD57016A}" srcId="{8C562703-8C0B-4F2C-8C22-70EB09982FF3}" destId="{A13E090F-FF03-4606-99A2-1A7A453CF480}" srcOrd="0" destOrd="0" parTransId="{8CC1A575-AF61-4C84-9863-ABB73F1B5F98}" sibTransId="{1BC9017D-50D3-42A4-8D8A-0CB80A285D09}"/>
    <dgm:cxn modelId="{3A99C489-649D-4CE3-9061-BDBD9E4F2310}" type="presOf" srcId="{423673CA-39B3-4E07-868E-A22C6F7D63AF}" destId="{B6BCFB19-93F2-4266-91BD-F3634D9B9E0C}" srcOrd="1" destOrd="0" presId="urn:microsoft.com/office/officeart/2005/8/layout/hList9"/>
    <dgm:cxn modelId="{692E2F8F-C0DC-40E6-9BE5-3FF2C834EE72}" type="presOf" srcId="{88A1FB76-AFA0-485C-9FF9-4E556379FF46}" destId="{5E10F5F1-8E80-4D64-897E-4E98297343E7}" srcOrd="0" destOrd="0" presId="urn:microsoft.com/office/officeart/2005/8/layout/hList9"/>
    <dgm:cxn modelId="{A7756993-2989-456F-B883-52CC77C59C2F}" srcId="{FBE52F25-5315-4E54-8CB0-C987E8DECBC3}" destId="{E7D28D1D-BBAC-45F8-BA4F-17CE1042AF6F}" srcOrd="1" destOrd="0" parTransId="{4C1AEC4B-1FD8-41B2-97E2-79CEB0AC5171}" sibTransId="{4C308C0F-8795-4549-8050-D082EB7F991A}"/>
    <dgm:cxn modelId="{8A358EA9-DAC3-42D3-A060-8B3EEBF9FF9E}" srcId="{9619DDB2-C47E-45E6-B041-D3674D0925FB}" destId="{88A1FB76-AFA0-485C-9FF9-4E556379FF46}" srcOrd="0" destOrd="0" parTransId="{72DCB43C-A25D-4E7D-8F90-45C2C815693B}" sibTransId="{307EF3E4-1671-49E2-8A57-C683970385FD}"/>
    <dgm:cxn modelId="{F131FDAF-AB78-41F6-B641-AA25345F8917}" type="presOf" srcId="{A13E090F-FF03-4606-99A2-1A7A453CF480}" destId="{BC906D7F-D059-41E0-B5E6-92864F88E7C3}" srcOrd="0" destOrd="0" presId="urn:microsoft.com/office/officeart/2005/8/layout/hList9"/>
    <dgm:cxn modelId="{A2C68CB5-6F85-45DA-914E-FDB5C50978F2}" type="presOf" srcId="{788CFD1F-CBE5-497B-B1B0-13E8B20FA649}" destId="{ECF9AE65-8466-4FCB-939D-B6B290FF6F75}" srcOrd="0" destOrd="0" presId="urn:microsoft.com/office/officeart/2005/8/layout/hList9"/>
    <dgm:cxn modelId="{3943D0CE-5B51-4DEE-910A-AA104F03CA6E}" type="presOf" srcId="{E7D28D1D-BBAC-45F8-BA4F-17CE1042AF6F}" destId="{65F39C6C-4ADD-45D3-BEE4-86CCF45D56E7}" srcOrd="0" destOrd="0" presId="urn:microsoft.com/office/officeart/2005/8/layout/hList9"/>
    <dgm:cxn modelId="{D58B28D9-61A6-42C2-88D5-76EC90971C9D}" type="presOf" srcId="{788CFD1F-CBE5-497B-B1B0-13E8B20FA649}" destId="{2E20CAD0-A0E3-40F2-B75F-68F4C7D29715}" srcOrd="1" destOrd="0" presId="urn:microsoft.com/office/officeart/2005/8/layout/hList9"/>
    <dgm:cxn modelId="{7A4967A5-FA6C-4B04-A87D-3D54FD088A57}" type="presParOf" srcId="{8C88463E-A703-4B2A-AE64-6BA33BCD2373}" destId="{456BD080-1008-4941-8F3E-B76654DF6A75}" srcOrd="0" destOrd="0" presId="urn:microsoft.com/office/officeart/2005/8/layout/hList9"/>
    <dgm:cxn modelId="{D3E75231-9AFE-43C2-B819-89CB68324885}" type="presParOf" srcId="{8C88463E-A703-4B2A-AE64-6BA33BCD2373}" destId="{1A27F981-8D81-4BF1-B4B0-15C2B6127E73}" srcOrd="1" destOrd="0" presId="urn:microsoft.com/office/officeart/2005/8/layout/hList9"/>
    <dgm:cxn modelId="{F3A2221D-DD0B-4A9B-A5C9-A1DB412EDB34}" type="presParOf" srcId="{1A27F981-8D81-4BF1-B4B0-15C2B6127E73}" destId="{BE0337DF-E478-47A1-BB27-E4010CB0449A}" srcOrd="0" destOrd="0" presId="urn:microsoft.com/office/officeart/2005/8/layout/hList9"/>
    <dgm:cxn modelId="{94E6CD28-7111-45F3-A3FE-E05EA50C7821}" type="presParOf" srcId="{1A27F981-8D81-4BF1-B4B0-15C2B6127E73}" destId="{3A726FFD-39A6-4794-834A-F42691E3E89F}" srcOrd="1" destOrd="0" presId="urn:microsoft.com/office/officeart/2005/8/layout/hList9"/>
    <dgm:cxn modelId="{291086A3-895A-4D6D-B72A-9BBE1AD8D3C9}" type="presParOf" srcId="{3A726FFD-39A6-4794-834A-F42691E3E89F}" destId="{5E10F5F1-8E80-4D64-897E-4E98297343E7}" srcOrd="0" destOrd="0" presId="urn:microsoft.com/office/officeart/2005/8/layout/hList9"/>
    <dgm:cxn modelId="{0DF24075-6BB2-44DC-A6ED-554BA8EFBC6B}" type="presParOf" srcId="{3A726FFD-39A6-4794-834A-F42691E3E89F}" destId="{7233190E-F246-4B03-828A-3B80271D3A73}" srcOrd="1" destOrd="0" presId="urn:microsoft.com/office/officeart/2005/8/layout/hList9"/>
    <dgm:cxn modelId="{2B1500A0-60B0-4E48-A5B7-733B93EA0822}" type="presParOf" srcId="{8C88463E-A703-4B2A-AE64-6BA33BCD2373}" destId="{45861F1A-CCEC-4008-BD40-3F86E55BF96B}" srcOrd="2" destOrd="0" presId="urn:microsoft.com/office/officeart/2005/8/layout/hList9"/>
    <dgm:cxn modelId="{7A4139BC-1EEC-4ABE-8465-11B58CAFCB4C}" type="presParOf" srcId="{8C88463E-A703-4B2A-AE64-6BA33BCD2373}" destId="{7D1F2BED-961C-4017-8CFF-85C6F18BED1B}" srcOrd="3" destOrd="0" presId="urn:microsoft.com/office/officeart/2005/8/layout/hList9"/>
    <dgm:cxn modelId="{2B3CFA71-4237-492C-B923-D6D567DC68E6}" type="presParOf" srcId="{8C88463E-A703-4B2A-AE64-6BA33BCD2373}" destId="{1E82E9DC-16FE-4AA2-B394-7DB89CE45E06}" srcOrd="4" destOrd="0" presId="urn:microsoft.com/office/officeart/2005/8/layout/hList9"/>
    <dgm:cxn modelId="{E88120C0-E1DC-445A-A276-519921C56D01}" type="presParOf" srcId="{8C88463E-A703-4B2A-AE64-6BA33BCD2373}" destId="{CF86FAEA-A02E-40CB-9BD1-8F39FAB7E436}" srcOrd="5" destOrd="0" presId="urn:microsoft.com/office/officeart/2005/8/layout/hList9"/>
    <dgm:cxn modelId="{9C40ACD9-89AE-4460-9C0F-3F24D7250FBB}" type="presParOf" srcId="{8C88463E-A703-4B2A-AE64-6BA33BCD2373}" destId="{7735FCE5-A495-4E3F-9AC0-7D3D7A242B72}" srcOrd="6" destOrd="0" presId="urn:microsoft.com/office/officeart/2005/8/layout/hList9"/>
    <dgm:cxn modelId="{E20CDDB1-983C-4E31-A5A1-12DF34006B63}" type="presParOf" srcId="{7735FCE5-A495-4E3F-9AC0-7D3D7A242B72}" destId="{865E6D13-BDF3-47F2-9931-89E8C8171348}" srcOrd="0" destOrd="0" presId="urn:microsoft.com/office/officeart/2005/8/layout/hList9"/>
    <dgm:cxn modelId="{540109D1-19FF-49C1-87F4-3D3661DBF268}" type="presParOf" srcId="{7735FCE5-A495-4E3F-9AC0-7D3D7A242B72}" destId="{7F4D18EC-5B8E-49DD-8137-2C99EFFB2E54}" srcOrd="1" destOrd="0" presId="urn:microsoft.com/office/officeart/2005/8/layout/hList9"/>
    <dgm:cxn modelId="{CBE4B911-6CBB-4BA9-9B4F-74ABA8BAE2B6}" type="presParOf" srcId="{7F4D18EC-5B8E-49DD-8137-2C99EFFB2E54}" destId="{9C03DDCB-60B0-4DD7-9E51-F8F4407BD360}" srcOrd="0" destOrd="0" presId="urn:microsoft.com/office/officeart/2005/8/layout/hList9"/>
    <dgm:cxn modelId="{30CC425F-FE31-4D4F-A70D-439F28E59A4F}" type="presParOf" srcId="{7F4D18EC-5B8E-49DD-8137-2C99EFFB2E54}" destId="{B6BCFB19-93F2-4266-91BD-F3634D9B9E0C}" srcOrd="1" destOrd="0" presId="urn:microsoft.com/office/officeart/2005/8/layout/hList9"/>
    <dgm:cxn modelId="{56262340-02D1-4A8F-B60D-5A1035A50DCC}" type="presParOf" srcId="{8C88463E-A703-4B2A-AE64-6BA33BCD2373}" destId="{FD149C81-AB80-40BF-9D3C-A2F03EC29D39}" srcOrd="7" destOrd="0" presId="urn:microsoft.com/office/officeart/2005/8/layout/hList9"/>
    <dgm:cxn modelId="{B0EA4665-5953-4204-A6AB-2811D068416D}" type="presParOf" srcId="{8C88463E-A703-4B2A-AE64-6BA33BCD2373}" destId="{65F39C6C-4ADD-45D3-BEE4-86CCF45D56E7}" srcOrd="8" destOrd="0" presId="urn:microsoft.com/office/officeart/2005/8/layout/hList9"/>
    <dgm:cxn modelId="{9BEEFD0E-1ABC-4266-978E-3E31DC1ED5F9}" type="presParOf" srcId="{8C88463E-A703-4B2A-AE64-6BA33BCD2373}" destId="{762ECE17-EA4E-447A-9524-8655008AA08A}" srcOrd="9" destOrd="0" presId="urn:microsoft.com/office/officeart/2005/8/layout/hList9"/>
    <dgm:cxn modelId="{3953C3C7-A245-42E9-AFB5-7B0F4B66FB5A}" type="presParOf" srcId="{8C88463E-A703-4B2A-AE64-6BA33BCD2373}" destId="{10DD93C0-CC3B-46B9-8933-94DCC24D5BB6}" srcOrd="10" destOrd="0" presId="urn:microsoft.com/office/officeart/2005/8/layout/hList9"/>
    <dgm:cxn modelId="{9CBE04C7-4CDB-4182-9CF9-75F390B39686}" type="presParOf" srcId="{8C88463E-A703-4B2A-AE64-6BA33BCD2373}" destId="{08AEAAAF-DD28-4C3F-BF89-AEF0CD6649C2}" srcOrd="11" destOrd="0" presId="urn:microsoft.com/office/officeart/2005/8/layout/hList9"/>
    <dgm:cxn modelId="{AAD7750E-51C5-4AE2-A5BD-D2088361B31D}" type="presParOf" srcId="{08AEAAAF-DD28-4C3F-BF89-AEF0CD6649C2}" destId="{085F496E-38DC-47E6-A8C3-C685CE8CB14D}" srcOrd="0" destOrd="0" presId="urn:microsoft.com/office/officeart/2005/8/layout/hList9"/>
    <dgm:cxn modelId="{94FFE3D9-7C8E-4AA3-B7E5-818C684CB47C}" type="presParOf" srcId="{08AEAAAF-DD28-4C3F-BF89-AEF0CD6649C2}" destId="{8098AA22-22D7-433F-B4A5-60CD34C5F2B9}" srcOrd="1" destOrd="0" presId="urn:microsoft.com/office/officeart/2005/8/layout/hList9"/>
    <dgm:cxn modelId="{CBA7B55E-41A5-4944-8933-B68583CD5C7C}" type="presParOf" srcId="{8098AA22-22D7-433F-B4A5-60CD34C5F2B9}" destId="{BC906D7F-D059-41E0-B5E6-92864F88E7C3}" srcOrd="0" destOrd="0" presId="urn:microsoft.com/office/officeart/2005/8/layout/hList9"/>
    <dgm:cxn modelId="{1A4F6FC7-80BB-4D08-B686-C1636D5BCA6C}" type="presParOf" srcId="{8098AA22-22D7-433F-B4A5-60CD34C5F2B9}" destId="{F1E61A80-E709-4AD1-B1C4-42B8D006ACCC}" srcOrd="1" destOrd="0" presId="urn:microsoft.com/office/officeart/2005/8/layout/hList9"/>
    <dgm:cxn modelId="{78DE39C7-5AE3-4DA1-9F72-DBD06E83A508}" type="presParOf" srcId="{8C88463E-A703-4B2A-AE64-6BA33BCD2373}" destId="{56583D1C-55B8-424D-9D21-711EE325B427}" srcOrd="12" destOrd="0" presId="urn:microsoft.com/office/officeart/2005/8/layout/hList9"/>
    <dgm:cxn modelId="{8573DD41-C0DD-4A65-879D-C2E9F52E0422}" type="presParOf" srcId="{8C88463E-A703-4B2A-AE64-6BA33BCD2373}" destId="{1AAB14C8-18AE-45D0-AC3D-BE5D4B9CEA6B}" srcOrd="13" destOrd="0" presId="urn:microsoft.com/office/officeart/2005/8/layout/hList9"/>
    <dgm:cxn modelId="{092594D3-F5BD-4BCE-BCDA-B1B862A505E0}" type="presParOf" srcId="{8C88463E-A703-4B2A-AE64-6BA33BCD2373}" destId="{FAB42CDE-2C1A-41CE-A271-F6ADBF1198A7}" srcOrd="14" destOrd="0" presId="urn:microsoft.com/office/officeart/2005/8/layout/hList9"/>
    <dgm:cxn modelId="{267AD0E8-5917-4F5C-869B-FC70F3F3C39C}" type="presParOf" srcId="{8C88463E-A703-4B2A-AE64-6BA33BCD2373}" destId="{C2E6F0D1-1B36-4086-9FB5-6F2B073330CE}" srcOrd="15" destOrd="0" presId="urn:microsoft.com/office/officeart/2005/8/layout/hList9"/>
    <dgm:cxn modelId="{B60BE816-60AB-4C02-8FB5-F0721BEC9DE2}" type="presParOf" srcId="{8C88463E-A703-4B2A-AE64-6BA33BCD2373}" destId="{E4156B53-1641-4BE3-B24D-6651B3AC7F78}" srcOrd="16" destOrd="0" presId="urn:microsoft.com/office/officeart/2005/8/layout/hList9"/>
    <dgm:cxn modelId="{F10933AE-81AD-45A1-B3F9-BCF7946FBC77}" type="presParOf" srcId="{E4156B53-1641-4BE3-B24D-6651B3AC7F78}" destId="{F20D1A1A-6CE6-47E0-8C10-8CE4BCABAC12}" srcOrd="0" destOrd="0" presId="urn:microsoft.com/office/officeart/2005/8/layout/hList9"/>
    <dgm:cxn modelId="{1FA6D807-D1CE-48C2-92DE-D654C579C34A}" type="presParOf" srcId="{E4156B53-1641-4BE3-B24D-6651B3AC7F78}" destId="{04F4E351-7EEC-4736-89C8-1191FE1E063E}" srcOrd="1" destOrd="0" presId="urn:microsoft.com/office/officeart/2005/8/layout/hList9"/>
    <dgm:cxn modelId="{CB3CA40F-ECC4-4ECA-8049-4EDD6F301DFE}" type="presParOf" srcId="{04F4E351-7EEC-4736-89C8-1191FE1E063E}" destId="{ECF9AE65-8466-4FCB-939D-B6B290FF6F75}" srcOrd="0" destOrd="0" presId="urn:microsoft.com/office/officeart/2005/8/layout/hList9"/>
    <dgm:cxn modelId="{CDE1EC88-F8A3-493A-B92E-CAC9603411BE}" type="presParOf" srcId="{04F4E351-7EEC-4736-89C8-1191FE1E063E}" destId="{2E20CAD0-A0E3-40F2-B75F-68F4C7D29715}" srcOrd="1" destOrd="0" presId="urn:microsoft.com/office/officeart/2005/8/layout/hList9"/>
    <dgm:cxn modelId="{91D66048-25B0-4012-9AD7-E29E3E7AFB6C}" type="presParOf" srcId="{8C88463E-A703-4B2A-AE64-6BA33BCD2373}" destId="{42F6006B-8B41-4676-91BB-CF6183B9C3B2}" srcOrd="17" destOrd="0" presId="urn:microsoft.com/office/officeart/2005/8/layout/hList9"/>
    <dgm:cxn modelId="{F721E860-0D21-4FD1-9924-2FD2078A77AC}" type="presParOf" srcId="{8C88463E-A703-4B2A-AE64-6BA33BCD2373}" destId="{381ED37D-5F3B-494A-A23C-0837A664C2C8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52F25-5315-4E54-8CB0-C987E8DECBC3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619DDB2-C47E-45E6-B041-D3674D0925FB}">
      <dgm:prSet phldrT="[Text]" custT="1"/>
      <dgm:spPr/>
      <dgm:t>
        <a:bodyPr/>
        <a:lstStyle/>
        <a:p>
          <a:r>
            <a:rPr lang="en-US" sz="900" dirty="0"/>
            <a:t>Virtual</a:t>
          </a:r>
          <a:r>
            <a:rPr lang="el-GR" sz="900" dirty="0"/>
            <a:t> </a:t>
          </a:r>
          <a:r>
            <a:rPr lang="en-US" sz="900" dirty="0"/>
            <a:t>Machines</a:t>
          </a:r>
          <a:endParaRPr lang="el-GR" sz="900" dirty="0"/>
        </a:p>
      </dgm:t>
    </dgm:pt>
    <dgm:pt modelId="{44290B3D-B6A5-424A-A59D-3AD9E2EBA02D}" type="parTrans" cxnId="{2F6E433F-756F-4F23-A9FD-D80862763382}">
      <dgm:prSet/>
      <dgm:spPr/>
      <dgm:t>
        <a:bodyPr/>
        <a:lstStyle/>
        <a:p>
          <a:endParaRPr lang="el-GR" sz="900"/>
        </a:p>
      </dgm:t>
    </dgm:pt>
    <dgm:pt modelId="{94FD09F8-357B-4267-B38E-A038389F5744}" type="sibTrans" cxnId="{2F6E433F-756F-4F23-A9FD-D80862763382}">
      <dgm:prSet/>
      <dgm:spPr/>
      <dgm:t>
        <a:bodyPr/>
        <a:lstStyle/>
        <a:p>
          <a:endParaRPr lang="el-GR" sz="900"/>
        </a:p>
      </dgm:t>
    </dgm:pt>
    <dgm:pt modelId="{E7D28D1D-BBAC-45F8-BA4F-17CE1042AF6F}">
      <dgm:prSet phldrT="[Text]" custT="1"/>
      <dgm:spPr/>
      <dgm:t>
        <a:bodyPr/>
        <a:lstStyle/>
        <a:p>
          <a:r>
            <a:rPr lang="en-US" sz="900" dirty="0"/>
            <a:t>Wired</a:t>
          </a:r>
          <a:r>
            <a:rPr lang="el-GR" sz="900" dirty="0"/>
            <a:t> </a:t>
          </a:r>
          <a:r>
            <a:rPr lang="en-US" sz="900" dirty="0"/>
            <a:t>Network</a:t>
          </a:r>
          <a:endParaRPr lang="el-GR" sz="900" dirty="0"/>
        </a:p>
      </dgm:t>
    </dgm:pt>
    <dgm:pt modelId="{4C1AEC4B-1FD8-41B2-97E2-79CEB0AC5171}" type="parTrans" cxnId="{A7756993-2989-456F-B883-52CC77C59C2F}">
      <dgm:prSet/>
      <dgm:spPr/>
      <dgm:t>
        <a:bodyPr/>
        <a:lstStyle/>
        <a:p>
          <a:endParaRPr lang="el-GR" sz="900"/>
        </a:p>
      </dgm:t>
    </dgm:pt>
    <dgm:pt modelId="{4C308C0F-8795-4549-8050-D082EB7F991A}" type="sibTrans" cxnId="{A7756993-2989-456F-B883-52CC77C59C2F}">
      <dgm:prSet/>
      <dgm:spPr/>
      <dgm:t>
        <a:bodyPr/>
        <a:lstStyle/>
        <a:p>
          <a:endParaRPr lang="el-GR" sz="900"/>
        </a:p>
      </dgm:t>
    </dgm:pt>
    <dgm:pt modelId="{8C562703-8C0B-4F2C-8C22-70EB09982FF3}">
      <dgm:prSet phldrT="[Text]" custT="1"/>
      <dgm:spPr/>
      <dgm:t>
        <a:bodyPr/>
        <a:lstStyle/>
        <a:p>
          <a:r>
            <a:rPr lang="en-US" sz="900" dirty="0" err="1"/>
            <a:t>WiFi</a:t>
          </a:r>
          <a:r>
            <a:rPr lang="el-GR" sz="900" dirty="0"/>
            <a:t> </a:t>
          </a:r>
          <a:r>
            <a:rPr lang="en-US" sz="900" dirty="0"/>
            <a:t>Network</a:t>
          </a:r>
          <a:endParaRPr lang="el-GR" sz="900" dirty="0"/>
        </a:p>
      </dgm:t>
    </dgm:pt>
    <dgm:pt modelId="{C5C83D41-B223-4646-9CAF-33CD5EF5FF3B}" type="parTrans" cxnId="{816DF84F-2CEC-4DEF-A38D-674A314695C3}">
      <dgm:prSet/>
      <dgm:spPr/>
      <dgm:t>
        <a:bodyPr/>
        <a:lstStyle/>
        <a:p>
          <a:endParaRPr lang="el-GR" sz="900"/>
        </a:p>
      </dgm:t>
    </dgm:pt>
    <dgm:pt modelId="{7BE08C22-C4CD-41E5-81CD-0635E72363D7}" type="sibTrans" cxnId="{816DF84F-2CEC-4DEF-A38D-674A314695C3}">
      <dgm:prSet/>
      <dgm:spPr/>
      <dgm:t>
        <a:bodyPr/>
        <a:lstStyle/>
        <a:p>
          <a:endParaRPr lang="el-GR" sz="900"/>
        </a:p>
      </dgm:t>
    </dgm:pt>
    <dgm:pt modelId="{A13E090F-FF03-4606-99A2-1A7A453CF480}">
      <dgm:prSet custT="1"/>
      <dgm:spPr/>
      <dgm:t>
        <a:bodyPr/>
        <a:lstStyle/>
        <a:p>
          <a:r>
            <a:rPr lang="el-GR" sz="900" b="1" dirty="0"/>
            <a:t>6</a:t>
          </a:r>
          <a:r>
            <a:rPr lang="el-GR" sz="900" b="0" dirty="0"/>
            <a:t> </a:t>
          </a:r>
          <a:r>
            <a:rPr lang="en-US" sz="900" b="0" dirty="0"/>
            <a:t> Controllers</a:t>
          </a:r>
        </a:p>
        <a:p>
          <a:r>
            <a:rPr lang="en-US" sz="900" b="1" dirty="0"/>
            <a:t>615</a:t>
          </a:r>
          <a:r>
            <a:rPr lang="en-US" sz="900" b="0" dirty="0"/>
            <a:t> Access Points</a:t>
          </a:r>
          <a:endParaRPr lang="el-GR" sz="900" b="0" dirty="0"/>
        </a:p>
        <a:p>
          <a:r>
            <a:rPr lang="en-US" sz="900" b="0" dirty="0" err="1"/>
            <a:t>eduroam</a:t>
          </a:r>
          <a:r>
            <a:rPr lang="en-US" sz="900" b="1" dirty="0"/>
            <a:t> </a:t>
          </a:r>
          <a:r>
            <a:rPr lang="en-US" sz="900" b="0" dirty="0"/>
            <a:t>&amp; other networks</a:t>
          </a:r>
          <a:endParaRPr lang="el-GR" sz="900" b="0" dirty="0"/>
        </a:p>
      </dgm:t>
    </dgm:pt>
    <dgm:pt modelId="{8CC1A575-AF61-4C84-9863-ABB73F1B5F98}" type="parTrans" cxnId="{B3A8E279-23C3-4546-8FD8-EC01DD57016A}">
      <dgm:prSet/>
      <dgm:spPr/>
      <dgm:t>
        <a:bodyPr/>
        <a:lstStyle/>
        <a:p>
          <a:endParaRPr lang="el-GR" sz="900"/>
        </a:p>
      </dgm:t>
    </dgm:pt>
    <dgm:pt modelId="{1BC9017D-50D3-42A4-8D8A-0CB80A285D09}" type="sibTrans" cxnId="{B3A8E279-23C3-4546-8FD8-EC01DD57016A}">
      <dgm:prSet/>
      <dgm:spPr/>
      <dgm:t>
        <a:bodyPr/>
        <a:lstStyle/>
        <a:p>
          <a:endParaRPr lang="el-GR" sz="900"/>
        </a:p>
      </dgm:t>
    </dgm:pt>
    <dgm:pt modelId="{961BECEC-CCB4-48E2-B07A-3EF3DF3B4CE5}">
      <dgm:prSet custT="1"/>
      <dgm:spPr/>
      <dgm:t>
        <a:bodyPr/>
        <a:lstStyle/>
        <a:p>
          <a:r>
            <a:rPr lang="el-GR" sz="900" b="1" dirty="0"/>
            <a:t>2</a:t>
          </a:r>
          <a:r>
            <a:rPr lang="el-GR" sz="900" b="0" dirty="0"/>
            <a:t> </a:t>
          </a:r>
          <a:r>
            <a:rPr lang="en-US" sz="900" b="0" dirty="0"/>
            <a:t>FO Rings </a:t>
          </a:r>
          <a:r>
            <a:rPr lang="el-GR" sz="900" b="0" dirty="0"/>
            <a:t>(</a:t>
          </a:r>
          <a:r>
            <a:rPr lang="en-US" sz="900" b="0" dirty="0" err="1"/>
            <a:t>Gallos</a:t>
          </a:r>
          <a:r>
            <a:rPr lang="en-US" sz="900" b="0" dirty="0"/>
            <a:t>- </a:t>
          </a:r>
          <a:r>
            <a:rPr lang="en-US" sz="900" b="0" dirty="0" err="1"/>
            <a:t>Voutes</a:t>
          </a:r>
          <a:r>
            <a:rPr lang="en-US" sz="900" b="0" dirty="0"/>
            <a:t> campuses) </a:t>
          </a:r>
          <a:endParaRPr lang="el-GR" sz="900" b="0" dirty="0"/>
        </a:p>
        <a:p>
          <a:r>
            <a:rPr lang="en-US" sz="900" b="1" dirty="0"/>
            <a:t>105</a:t>
          </a:r>
          <a:r>
            <a:rPr lang="en-US" sz="900" b="0" dirty="0"/>
            <a:t> Distribution Cabinets</a:t>
          </a:r>
          <a:endParaRPr lang="el-GR" sz="900" b="0" dirty="0"/>
        </a:p>
        <a:p>
          <a:r>
            <a:rPr lang="el-GR" sz="900" b="1" dirty="0"/>
            <a:t>185</a:t>
          </a:r>
          <a:r>
            <a:rPr lang="el-GR" sz="900" b="0" dirty="0"/>
            <a:t> </a:t>
          </a:r>
          <a:r>
            <a:rPr lang="en-US" sz="900" b="0" dirty="0"/>
            <a:t>Router-switches</a:t>
          </a:r>
          <a:endParaRPr lang="el-GR" sz="900" b="0" dirty="0"/>
        </a:p>
        <a:p>
          <a:r>
            <a:rPr lang="el-GR" sz="900" b="1" dirty="0"/>
            <a:t>7.000</a:t>
          </a:r>
          <a:r>
            <a:rPr lang="en-US" sz="900" b="1" dirty="0"/>
            <a:t> </a:t>
          </a:r>
          <a:r>
            <a:rPr lang="en-US" sz="900" b="0" dirty="0"/>
            <a:t>outlets</a:t>
          </a:r>
          <a:endParaRPr lang="el-GR" sz="900" b="0" dirty="0"/>
        </a:p>
      </dgm:t>
    </dgm:pt>
    <dgm:pt modelId="{3C8FDF5C-0FA4-4FE5-B6A0-ADCA46A35503}" type="parTrans" cxnId="{28B75299-40BA-4981-9288-D1ABE51FADB5}">
      <dgm:prSet/>
      <dgm:spPr/>
      <dgm:t>
        <a:bodyPr/>
        <a:lstStyle/>
        <a:p>
          <a:endParaRPr lang="el-GR" sz="900"/>
        </a:p>
      </dgm:t>
    </dgm:pt>
    <dgm:pt modelId="{72BC21E4-1B49-485A-B4A2-EEA330456EFB}" type="sibTrans" cxnId="{28B75299-40BA-4981-9288-D1ABE51FADB5}">
      <dgm:prSet/>
      <dgm:spPr/>
      <dgm:t>
        <a:bodyPr/>
        <a:lstStyle/>
        <a:p>
          <a:endParaRPr lang="el-GR" sz="900"/>
        </a:p>
      </dgm:t>
    </dgm:pt>
    <dgm:pt modelId="{31FFD611-32F9-4500-8620-61C5B1A83AB7}">
      <dgm:prSet phldrT="[Text]" custT="1"/>
      <dgm:spPr/>
      <dgm:t>
        <a:bodyPr/>
        <a:lstStyle/>
        <a:p>
          <a:r>
            <a:rPr lang="en-US" sz="900" dirty="0" err="1"/>
            <a:t>Comput</a:t>
          </a:r>
          <a:r>
            <a:rPr lang="el-GR" sz="900" dirty="0"/>
            <a:t> </a:t>
          </a:r>
          <a:r>
            <a:rPr lang="en-US" sz="900" dirty="0" err="1"/>
            <a:t>Infastructure</a:t>
          </a:r>
          <a:endParaRPr lang="el-GR" sz="900" dirty="0"/>
        </a:p>
      </dgm:t>
    </dgm:pt>
    <dgm:pt modelId="{CDBF243C-115C-4495-A02C-9D366494AB9A}" type="parTrans" cxnId="{A709238B-8C15-4CC7-8129-B613E15262DA}">
      <dgm:prSet/>
      <dgm:spPr/>
      <dgm:t>
        <a:bodyPr/>
        <a:lstStyle/>
        <a:p>
          <a:endParaRPr lang="el-GR"/>
        </a:p>
      </dgm:t>
    </dgm:pt>
    <dgm:pt modelId="{F7EA0275-1FAA-4075-922F-3A74D10AB932}" type="sibTrans" cxnId="{A709238B-8C15-4CC7-8129-B613E15262DA}">
      <dgm:prSet/>
      <dgm:spPr/>
      <dgm:t>
        <a:bodyPr/>
        <a:lstStyle/>
        <a:p>
          <a:endParaRPr lang="el-GR"/>
        </a:p>
      </dgm:t>
    </dgm:pt>
    <dgm:pt modelId="{BC10CCB0-6BA7-46C9-BFE3-CE09C9CF2ACF}">
      <dgm:prSet phldrT="[Text]" custT="1"/>
      <dgm:spPr/>
      <dgm:t>
        <a:bodyPr/>
        <a:lstStyle/>
        <a:p>
          <a:r>
            <a:rPr lang="el-GR" sz="900" b="1" dirty="0">
              <a:solidFill>
                <a:schemeClr val="tx1"/>
              </a:solidFill>
            </a:rPr>
            <a:t>296</a:t>
          </a:r>
          <a:r>
            <a:rPr lang="el-GR" sz="900" b="0" dirty="0">
              <a:solidFill>
                <a:schemeClr val="tx1"/>
              </a:solidFill>
            </a:rPr>
            <a:t> </a:t>
          </a:r>
          <a:r>
            <a:rPr lang="en-US" sz="900" b="0" dirty="0">
              <a:solidFill>
                <a:schemeClr val="tx1"/>
              </a:solidFill>
            </a:rPr>
            <a:t>VM’s</a:t>
          </a:r>
          <a:endParaRPr lang="el-GR" sz="900" b="0" dirty="0">
            <a:solidFill>
              <a:schemeClr val="tx1"/>
            </a:solidFill>
          </a:endParaRPr>
        </a:p>
        <a:p>
          <a:r>
            <a:rPr lang="en-US" sz="900" b="1" dirty="0">
              <a:solidFill>
                <a:schemeClr val="tx1"/>
              </a:solidFill>
            </a:rPr>
            <a:t>1</a:t>
          </a:r>
          <a:r>
            <a:rPr lang="el-GR" sz="900" b="1" dirty="0">
              <a:solidFill>
                <a:schemeClr val="tx1"/>
              </a:solidFill>
            </a:rPr>
            <a:t>.</a:t>
          </a:r>
          <a:r>
            <a:rPr lang="en-US" sz="900" b="1" dirty="0">
              <a:solidFill>
                <a:schemeClr val="tx1"/>
              </a:solidFill>
            </a:rPr>
            <a:t>100</a:t>
          </a:r>
          <a:r>
            <a:rPr lang="en-US" sz="900" b="0" dirty="0">
              <a:solidFill>
                <a:schemeClr val="tx1"/>
              </a:solidFill>
            </a:rPr>
            <a:t> vCPU</a:t>
          </a:r>
        </a:p>
        <a:p>
          <a:r>
            <a:rPr lang="en-US" sz="900" b="1" dirty="0">
              <a:solidFill>
                <a:schemeClr val="tx1"/>
              </a:solidFill>
            </a:rPr>
            <a:t>1</a:t>
          </a:r>
          <a:r>
            <a:rPr lang="el-GR" sz="900" b="1" dirty="0">
              <a:solidFill>
                <a:schemeClr val="tx1"/>
              </a:solidFill>
            </a:rPr>
            <a:t>.</a:t>
          </a:r>
          <a:r>
            <a:rPr lang="en-US" sz="900" b="1" dirty="0">
              <a:solidFill>
                <a:schemeClr val="tx1"/>
              </a:solidFill>
            </a:rPr>
            <a:t>980</a:t>
          </a:r>
          <a:r>
            <a:rPr lang="en-US" sz="900" b="0" dirty="0">
              <a:solidFill>
                <a:schemeClr val="tx1"/>
              </a:solidFill>
            </a:rPr>
            <a:t> GB </a:t>
          </a:r>
          <a:r>
            <a:rPr lang="en-US" sz="900" b="0" dirty="0" err="1">
              <a:solidFill>
                <a:schemeClr val="tx1"/>
              </a:solidFill>
            </a:rPr>
            <a:t>vRAM</a:t>
          </a:r>
          <a:endParaRPr lang="el-GR" sz="900" b="0" dirty="0">
            <a:solidFill>
              <a:schemeClr val="tx1"/>
            </a:solidFill>
          </a:endParaRPr>
        </a:p>
      </dgm:t>
    </dgm:pt>
    <dgm:pt modelId="{A87D11FB-B1E6-40AF-B0AC-9663218C0188}" type="parTrans" cxnId="{A87CF89A-B7AE-4BD1-A207-13C065EDF626}">
      <dgm:prSet/>
      <dgm:spPr/>
      <dgm:t>
        <a:bodyPr/>
        <a:lstStyle/>
        <a:p>
          <a:endParaRPr lang="el-GR"/>
        </a:p>
      </dgm:t>
    </dgm:pt>
    <dgm:pt modelId="{C8F94E67-94A6-435E-A830-DAF31AC384D7}" type="sibTrans" cxnId="{A87CF89A-B7AE-4BD1-A207-13C065EDF626}">
      <dgm:prSet/>
      <dgm:spPr/>
      <dgm:t>
        <a:bodyPr/>
        <a:lstStyle/>
        <a:p>
          <a:endParaRPr lang="el-GR"/>
        </a:p>
      </dgm:t>
    </dgm:pt>
    <dgm:pt modelId="{DAC95E99-041A-4A70-9AEB-32900EB85A29}">
      <dgm:prSet custT="1"/>
      <dgm:spPr>
        <a:solidFill>
          <a:schemeClr val="accent1">
            <a:tint val="40000"/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sz="900" b="1" dirty="0" err="1">
              <a:solidFill>
                <a:schemeClr val="tx1"/>
              </a:solidFill>
            </a:rPr>
            <a:t>Voutes</a:t>
          </a:r>
          <a:r>
            <a:rPr lang="en-US" sz="900" b="0" dirty="0">
              <a:solidFill>
                <a:schemeClr val="tx1"/>
              </a:solidFill>
            </a:rPr>
            <a:t> </a:t>
          </a:r>
          <a:r>
            <a:rPr lang="en-US" sz="900" b="0" dirty="0" err="1">
              <a:solidFill>
                <a:schemeClr val="tx1"/>
              </a:solidFill>
            </a:rPr>
            <a:t>DataCenter</a:t>
          </a:r>
          <a:endParaRPr lang="en-US" sz="900" b="0" dirty="0">
            <a:solidFill>
              <a:schemeClr val="tx1"/>
            </a:solidFill>
          </a:endParaRPr>
        </a:p>
        <a:p>
          <a:r>
            <a:rPr lang="el-GR" sz="900" b="1" dirty="0">
              <a:solidFill>
                <a:schemeClr val="tx1"/>
              </a:solidFill>
            </a:rPr>
            <a:t>29</a:t>
          </a:r>
          <a:r>
            <a:rPr lang="el-GR" sz="900" b="0" dirty="0">
              <a:solidFill>
                <a:schemeClr val="tx1"/>
              </a:solidFill>
            </a:rPr>
            <a:t> </a:t>
          </a:r>
          <a:r>
            <a:rPr lang="en-US" sz="900" b="0" dirty="0">
              <a:solidFill>
                <a:schemeClr val="tx1"/>
              </a:solidFill>
            </a:rPr>
            <a:t>Servers</a:t>
          </a:r>
          <a:br>
            <a:rPr lang="en-US" sz="900" b="0" dirty="0">
              <a:solidFill>
                <a:schemeClr val="tx1"/>
              </a:solidFill>
            </a:rPr>
          </a:br>
          <a:br>
            <a:rPr lang="en-US" sz="900" b="0" dirty="0">
              <a:solidFill>
                <a:schemeClr val="tx1"/>
              </a:solidFill>
            </a:rPr>
          </a:br>
          <a:r>
            <a:rPr lang="en-US" sz="900" b="1" dirty="0">
              <a:solidFill>
                <a:schemeClr val="tx1"/>
              </a:solidFill>
            </a:rPr>
            <a:t>GRNET</a:t>
          </a:r>
          <a:r>
            <a:rPr lang="el-GR" sz="900" b="0" dirty="0">
              <a:solidFill>
                <a:schemeClr val="tx1"/>
              </a:solidFill>
            </a:rPr>
            <a:t> (</a:t>
          </a:r>
          <a:r>
            <a:rPr lang="en-US" sz="900" b="0" dirty="0">
              <a:solidFill>
                <a:schemeClr val="tx1"/>
              </a:solidFill>
            </a:rPr>
            <a:t>Provisional</a:t>
          </a:r>
          <a:r>
            <a:rPr lang="el-GR" sz="900" b="0" dirty="0">
              <a:solidFill>
                <a:schemeClr val="tx1"/>
              </a:solidFill>
            </a:rPr>
            <a:t>)</a:t>
          </a:r>
          <a:br>
            <a:rPr lang="en-US" sz="900" b="0" dirty="0">
              <a:solidFill>
                <a:schemeClr val="tx1"/>
              </a:solidFill>
            </a:rPr>
          </a:br>
          <a:r>
            <a:rPr lang="el-GR" sz="900" b="1" dirty="0">
              <a:solidFill>
                <a:schemeClr val="tx1"/>
              </a:solidFill>
            </a:rPr>
            <a:t>19 </a:t>
          </a:r>
          <a:r>
            <a:rPr lang="en-US" sz="900" b="0" dirty="0">
              <a:solidFill>
                <a:schemeClr val="tx1"/>
              </a:solidFill>
            </a:rPr>
            <a:t>Servers</a:t>
          </a:r>
          <a:r>
            <a:rPr lang="el-GR" sz="900" b="0" dirty="0">
              <a:solidFill>
                <a:schemeClr val="tx1"/>
              </a:solidFill>
            </a:rPr>
            <a:t> </a:t>
          </a:r>
        </a:p>
        <a:p>
          <a:r>
            <a:rPr lang="el-GR" sz="900" b="1" dirty="0">
              <a:solidFill>
                <a:schemeClr val="tx1"/>
              </a:solidFill>
            </a:rPr>
            <a:t>20</a:t>
          </a:r>
          <a:r>
            <a:rPr lang="en-US" sz="900" b="1" dirty="0">
              <a:solidFill>
                <a:schemeClr val="tx1"/>
              </a:solidFill>
            </a:rPr>
            <a:t>0</a:t>
          </a:r>
          <a:r>
            <a:rPr lang="el-GR" sz="900" b="1" dirty="0">
              <a:solidFill>
                <a:schemeClr val="tx1"/>
              </a:solidFill>
            </a:rPr>
            <a:t> </a:t>
          </a:r>
          <a:r>
            <a:rPr lang="en-US" sz="900" b="1" dirty="0">
              <a:solidFill>
                <a:schemeClr val="tx1"/>
              </a:solidFill>
            </a:rPr>
            <a:t>TB</a:t>
          </a:r>
          <a:r>
            <a:rPr lang="el-GR" sz="900" b="0" dirty="0">
              <a:solidFill>
                <a:schemeClr val="tx1"/>
              </a:solidFill>
            </a:rPr>
            <a:t> </a:t>
          </a:r>
          <a:r>
            <a:rPr lang="en-US" sz="900" b="0" dirty="0">
              <a:solidFill>
                <a:schemeClr val="tx1"/>
              </a:solidFill>
            </a:rPr>
            <a:t> Storage</a:t>
          </a:r>
          <a:endParaRPr lang="el-GR" sz="900" b="0" dirty="0">
            <a:solidFill>
              <a:schemeClr val="tx1"/>
            </a:solidFill>
          </a:endParaRPr>
        </a:p>
      </dgm:t>
    </dgm:pt>
    <dgm:pt modelId="{E8108729-4D1D-4886-AF13-08DD1F7E3D51}" type="parTrans" cxnId="{2CF99DE8-9A54-495B-8D83-337E413ACE83}">
      <dgm:prSet/>
      <dgm:spPr/>
      <dgm:t>
        <a:bodyPr/>
        <a:lstStyle/>
        <a:p>
          <a:endParaRPr lang="el-GR"/>
        </a:p>
      </dgm:t>
    </dgm:pt>
    <dgm:pt modelId="{815A53C7-53EF-49D4-A639-5A8BF5A1E477}" type="sibTrans" cxnId="{2CF99DE8-9A54-495B-8D83-337E413ACE83}">
      <dgm:prSet/>
      <dgm:spPr/>
      <dgm:t>
        <a:bodyPr/>
        <a:lstStyle/>
        <a:p>
          <a:endParaRPr lang="el-GR"/>
        </a:p>
      </dgm:t>
    </dgm:pt>
    <dgm:pt modelId="{BA055034-4934-4E51-B482-735D16780F67}">
      <dgm:prSet phldrT="[Text]" custT="1"/>
      <dgm:spPr/>
      <dgm:t>
        <a:bodyPr/>
        <a:lstStyle/>
        <a:p>
          <a:r>
            <a:rPr lang="en-US" sz="900" dirty="0"/>
            <a:t>Backup</a:t>
          </a:r>
          <a:r>
            <a:rPr lang="el-GR" sz="900" dirty="0"/>
            <a:t> </a:t>
          </a:r>
          <a:r>
            <a:rPr lang="en-US" sz="900" dirty="0"/>
            <a:t>System</a:t>
          </a:r>
          <a:endParaRPr lang="el-GR" sz="900" dirty="0"/>
        </a:p>
      </dgm:t>
    </dgm:pt>
    <dgm:pt modelId="{AF48A27A-5DF0-4879-A4C6-147FDB1C1B53}" type="parTrans" cxnId="{6118DC7C-39DD-44B3-A191-70AB7C24B0E9}">
      <dgm:prSet/>
      <dgm:spPr/>
      <dgm:t>
        <a:bodyPr/>
        <a:lstStyle/>
        <a:p>
          <a:endParaRPr lang="el-GR"/>
        </a:p>
      </dgm:t>
    </dgm:pt>
    <dgm:pt modelId="{7A831934-123C-4B6A-A483-F4729D683455}" type="sibTrans" cxnId="{6118DC7C-39DD-44B3-A191-70AB7C24B0E9}">
      <dgm:prSet/>
      <dgm:spPr/>
      <dgm:t>
        <a:bodyPr/>
        <a:lstStyle/>
        <a:p>
          <a:endParaRPr lang="el-GR"/>
        </a:p>
      </dgm:t>
    </dgm:pt>
    <dgm:pt modelId="{E36D60A9-3409-4796-B12D-31F782F6FE76}">
      <dgm:prSet custT="1"/>
      <dgm:spPr/>
      <dgm:t>
        <a:bodyPr/>
        <a:lstStyle/>
        <a:p>
          <a:r>
            <a:rPr lang="en-US" sz="900" b="1" dirty="0"/>
            <a:t>500</a:t>
          </a:r>
          <a:r>
            <a:rPr lang="el-GR" sz="900" b="1" dirty="0"/>
            <a:t> ΤΒ</a:t>
          </a:r>
          <a:r>
            <a:rPr lang="en-US" sz="900" dirty="0"/>
            <a:t> Backups on tapes</a:t>
          </a:r>
          <a:endParaRPr lang="el-GR" sz="900" dirty="0"/>
        </a:p>
      </dgm:t>
    </dgm:pt>
    <dgm:pt modelId="{5665E7D4-3066-450E-B696-491917315C0A}" type="parTrans" cxnId="{614F6C0D-0C6D-4830-9932-1732FABA54D6}">
      <dgm:prSet/>
      <dgm:spPr/>
      <dgm:t>
        <a:bodyPr/>
        <a:lstStyle/>
        <a:p>
          <a:endParaRPr lang="el-GR"/>
        </a:p>
      </dgm:t>
    </dgm:pt>
    <dgm:pt modelId="{B26D7164-EFA5-43DF-9895-C116A8318069}" type="sibTrans" cxnId="{614F6C0D-0C6D-4830-9932-1732FABA54D6}">
      <dgm:prSet/>
      <dgm:spPr/>
      <dgm:t>
        <a:bodyPr/>
        <a:lstStyle/>
        <a:p>
          <a:endParaRPr lang="el-GR"/>
        </a:p>
      </dgm:t>
    </dgm:pt>
    <dgm:pt modelId="{8C88463E-A703-4B2A-AE64-6BA33BCD2373}" type="pres">
      <dgm:prSet presAssocID="{FBE52F25-5315-4E54-8CB0-C987E8DECBC3}" presName="list" presStyleCnt="0">
        <dgm:presLayoutVars>
          <dgm:dir/>
          <dgm:animLvl val="lvl"/>
        </dgm:presLayoutVars>
      </dgm:prSet>
      <dgm:spPr/>
    </dgm:pt>
    <dgm:pt modelId="{988B56A4-40E4-43D3-B721-6DA5E39CAA50}" type="pres">
      <dgm:prSet presAssocID="{31FFD611-32F9-4500-8620-61C5B1A83AB7}" presName="posSpace" presStyleCnt="0"/>
      <dgm:spPr/>
    </dgm:pt>
    <dgm:pt modelId="{B98725D3-604A-4D92-BE6D-EE0BAF9B1C94}" type="pres">
      <dgm:prSet presAssocID="{31FFD611-32F9-4500-8620-61C5B1A83AB7}" presName="vertFlow" presStyleCnt="0"/>
      <dgm:spPr/>
    </dgm:pt>
    <dgm:pt modelId="{93D96AB3-9499-40F8-9D38-680420107321}" type="pres">
      <dgm:prSet presAssocID="{31FFD611-32F9-4500-8620-61C5B1A83AB7}" presName="topSpace" presStyleCnt="0"/>
      <dgm:spPr/>
    </dgm:pt>
    <dgm:pt modelId="{3329E426-98D5-4FF8-A59D-DF3EFE2532E3}" type="pres">
      <dgm:prSet presAssocID="{31FFD611-32F9-4500-8620-61C5B1A83AB7}" presName="firstComp" presStyleCnt="0"/>
      <dgm:spPr/>
    </dgm:pt>
    <dgm:pt modelId="{FE9B19C8-80C6-4EA3-8075-5FFE27DFE2BE}" type="pres">
      <dgm:prSet presAssocID="{31FFD611-32F9-4500-8620-61C5B1A83AB7}" presName="firstChild" presStyleLbl="bgAccFollowNode1" presStyleIdx="0" presStyleCnt="5" custLinFactNeighborY="0"/>
      <dgm:spPr/>
    </dgm:pt>
    <dgm:pt modelId="{894EA4F8-E7C1-4CB4-8176-8D97B77CAD93}" type="pres">
      <dgm:prSet presAssocID="{31FFD611-32F9-4500-8620-61C5B1A83AB7}" presName="firstChildTx" presStyleLbl="bgAccFollowNode1" presStyleIdx="0" presStyleCnt="5">
        <dgm:presLayoutVars>
          <dgm:bulletEnabled val="1"/>
        </dgm:presLayoutVars>
      </dgm:prSet>
      <dgm:spPr/>
    </dgm:pt>
    <dgm:pt modelId="{49AB9AC4-9ED1-4FB1-875F-F9975787A038}" type="pres">
      <dgm:prSet presAssocID="{31FFD611-32F9-4500-8620-61C5B1A83AB7}" presName="negSpace" presStyleCnt="0"/>
      <dgm:spPr/>
    </dgm:pt>
    <dgm:pt modelId="{524596C1-B2FE-403B-AF56-4031C44FBF5F}" type="pres">
      <dgm:prSet presAssocID="{31FFD611-32F9-4500-8620-61C5B1A83AB7}" presName="circle" presStyleLbl="node1" presStyleIdx="0" presStyleCnt="5"/>
      <dgm:spPr/>
    </dgm:pt>
    <dgm:pt modelId="{B5D8A1F4-63B4-4826-B665-60D2540F4523}" type="pres">
      <dgm:prSet presAssocID="{F7EA0275-1FAA-4075-922F-3A74D10AB932}" presName="transSpace" presStyleCnt="0"/>
      <dgm:spPr/>
    </dgm:pt>
    <dgm:pt modelId="{456BD080-1008-4941-8F3E-B76654DF6A75}" type="pres">
      <dgm:prSet presAssocID="{9619DDB2-C47E-45E6-B041-D3674D0925FB}" presName="posSpace" presStyleCnt="0"/>
      <dgm:spPr/>
    </dgm:pt>
    <dgm:pt modelId="{1A27F981-8D81-4BF1-B4B0-15C2B6127E73}" type="pres">
      <dgm:prSet presAssocID="{9619DDB2-C47E-45E6-B041-D3674D0925FB}" presName="vertFlow" presStyleCnt="0"/>
      <dgm:spPr/>
    </dgm:pt>
    <dgm:pt modelId="{BE0337DF-E478-47A1-BB27-E4010CB0449A}" type="pres">
      <dgm:prSet presAssocID="{9619DDB2-C47E-45E6-B041-D3674D0925FB}" presName="topSpace" presStyleCnt="0"/>
      <dgm:spPr/>
    </dgm:pt>
    <dgm:pt modelId="{3A726FFD-39A6-4794-834A-F42691E3E89F}" type="pres">
      <dgm:prSet presAssocID="{9619DDB2-C47E-45E6-B041-D3674D0925FB}" presName="firstComp" presStyleCnt="0"/>
      <dgm:spPr/>
    </dgm:pt>
    <dgm:pt modelId="{5E10F5F1-8E80-4D64-897E-4E98297343E7}" type="pres">
      <dgm:prSet presAssocID="{9619DDB2-C47E-45E6-B041-D3674D0925FB}" presName="firstChild" presStyleLbl="bgAccFollowNode1" presStyleIdx="1" presStyleCnt="5"/>
      <dgm:spPr/>
    </dgm:pt>
    <dgm:pt modelId="{7233190E-F246-4B03-828A-3B80271D3A73}" type="pres">
      <dgm:prSet presAssocID="{9619DDB2-C47E-45E6-B041-D3674D0925FB}" presName="firstChildTx" presStyleLbl="bgAccFollowNode1" presStyleIdx="1" presStyleCnt="5">
        <dgm:presLayoutVars>
          <dgm:bulletEnabled val="1"/>
        </dgm:presLayoutVars>
      </dgm:prSet>
      <dgm:spPr/>
    </dgm:pt>
    <dgm:pt modelId="{45861F1A-CCEC-4008-BD40-3F86E55BF96B}" type="pres">
      <dgm:prSet presAssocID="{9619DDB2-C47E-45E6-B041-D3674D0925FB}" presName="negSpace" presStyleCnt="0"/>
      <dgm:spPr/>
    </dgm:pt>
    <dgm:pt modelId="{7D1F2BED-961C-4017-8CFF-85C6F18BED1B}" type="pres">
      <dgm:prSet presAssocID="{9619DDB2-C47E-45E6-B041-D3674D0925FB}" presName="circle" presStyleLbl="node1" presStyleIdx="1" presStyleCnt="5"/>
      <dgm:spPr/>
    </dgm:pt>
    <dgm:pt modelId="{1E82E9DC-16FE-4AA2-B394-7DB89CE45E06}" type="pres">
      <dgm:prSet presAssocID="{94FD09F8-357B-4267-B38E-A038389F5744}" presName="transSpace" presStyleCnt="0"/>
      <dgm:spPr/>
    </dgm:pt>
    <dgm:pt modelId="{7826F06F-B077-413D-91CD-C60DBD2ACB29}" type="pres">
      <dgm:prSet presAssocID="{BA055034-4934-4E51-B482-735D16780F67}" presName="posSpace" presStyleCnt="0"/>
      <dgm:spPr/>
    </dgm:pt>
    <dgm:pt modelId="{61C83831-472B-49DB-8866-5E90895DBE17}" type="pres">
      <dgm:prSet presAssocID="{BA055034-4934-4E51-B482-735D16780F67}" presName="vertFlow" presStyleCnt="0"/>
      <dgm:spPr/>
    </dgm:pt>
    <dgm:pt modelId="{1B97DEF5-0232-4263-AE5B-33B84E90E1AE}" type="pres">
      <dgm:prSet presAssocID="{BA055034-4934-4E51-B482-735D16780F67}" presName="topSpace" presStyleCnt="0"/>
      <dgm:spPr/>
    </dgm:pt>
    <dgm:pt modelId="{E4139C22-8C47-4840-9270-3D89DCD5AE2E}" type="pres">
      <dgm:prSet presAssocID="{BA055034-4934-4E51-B482-735D16780F67}" presName="firstComp" presStyleCnt="0"/>
      <dgm:spPr/>
    </dgm:pt>
    <dgm:pt modelId="{3AF97C48-7569-4DBC-A49F-DFCEC66523C6}" type="pres">
      <dgm:prSet presAssocID="{BA055034-4934-4E51-B482-735D16780F67}" presName="firstChild" presStyleLbl="bgAccFollowNode1" presStyleIdx="2" presStyleCnt="5" custScaleY="100131"/>
      <dgm:spPr/>
    </dgm:pt>
    <dgm:pt modelId="{495D4744-63C5-46F4-8D81-2237565D4C9D}" type="pres">
      <dgm:prSet presAssocID="{BA055034-4934-4E51-B482-735D16780F67}" presName="firstChildTx" presStyleLbl="bgAccFollowNode1" presStyleIdx="2" presStyleCnt="5">
        <dgm:presLayoutVars>
          <dgm:bulletEnabled val="1"/>
        </dgm:presLayoutVars>
      </dgm:prSet>
      <dgm:spPr/>
    </dgm:pt>
    <dgm:pt modelId="{0C02897B-6409-4BD3-8467-A2B34FCE30DB}" type="pres">
      <dgm:prSet presAssocID="{BA055034-4934-4E51-B482-735D16780F67}" presName="negSpace" presStyleCnt="0"/>
      <dgm:spPr/>
    </dgm:pt>
    <dgm:pt modelId="{348A203C-F8CF-4ACE-B27F-658E76AA50FF}" type="pres">
      <dgm:prSet presAssocID="{BA055034-4934-4E51-B482-735D16780F67}" presName="circle" presStyleLbl="node1" presStyleIdx="2" presStyleCnt="5"/>
      <dgm:spPr/>
    </dgm:pt>
    <dgm:pt modelId="{ED00ED72-BAB1-4CD3-8848-B14A31981015}" type="pres">
      <dgm:prSet presAssocID="{7A831934-123C-4B6A-A483-F4729D683455}" presName="transSpace" presStyleCnt="0"/>
      <dgm:spPr/>
    </dgm:pt>
    <dgm:pt modelId="{CF86FAEA-A02E-40CB-9BD1-8F39FAB7E436}" type="pres">
      <dgm:prSet presAssocID="{E7D28D1D-BBAC-45F8-BA4F-17CE1042AF6F}" presName="posSpace" presStyleCnt="0"/>
      <dgm:spPr/>
    </dgm:pt>
    <dgm:pt modelId="{7735FCE5-A495-4E3F-9AC0-7D3D7A242B72}" type="pres">
      <dgm:prSet presAssocID="{E7D28D1D-BBAC-45F8-BA4F-17CE1042AF6F}" presName="vertFlow" presStyleCnt="0"/>
      <dgm:spPr/>
    </dgm:pt>
    <dgm:pt modelId="{865E6D13-BDF3-47F2-9931-89E8C8171348}" type="pres">
      <dgm:prSet presAssocID="{E7D28D1D-BBAC-45F8-BA4F-17CE1042AF6F}" presName="topSpace" presStyleCnt="0"/>
      <dgm:spPr/>
    </dgm:pt>
    <dgm:pt modelId="{7F4D18EC-5B8E-49DD-8137-2C99EFFB2E54}" type="pres">
      <dgm:prSet presAssocID="{E7D28D1D-BBAC-45F8-BA4F-17CE1042AF6F}" presName="firstComp" presStyleCnt="0"/>
      <dgm:spPr/>
    </dgm:pt>
    <dgm:pt modelId="{9C03DDCB-60B0-4DD7-9E51-F8F4407BD360}" type="pres">
      <dgm:prSet presAssocID="{E7D28D1D-BBAC-45F8-BA4F-17CE1042AF6F}" presName="firstChild" presStyleLbl="bgAccFollowNode1" presStyleIdx="3" presStyleCnt="5" custLinFactNeighborX="802"/>
      <dgm:spPr/>
    </dgm:pt>
    <dgm:pt modelId="{B6BCFB19-93F2-4266-91BD-F3634D9B9E0C}" type="pres">
      <dgm:prSet presAssocID="{E7D28D1D-BBAC-45F8-BA4F-17CE1042AF6F}" presName="firstChildTx" presStyleLbl="bgAccFollowNode1" presStyleIdx="3" presStyleCnt="5">
        <dgm:presLayoutVars>
          <dgm:bulletEnabled val="1"/>
        </dgm:presLayoutVars>
      </dgm:prSet>
      <dgm:spPr/>
    </dgm:pt>
    <dgm:pt modelId="{FD149C81-AB80-40BF-9D3C-A2F03EC29D39}" type="pres">
      <dgm:prSet presAssocID="{E7D28D1D-BBAC-45F8-BA4F-17CE1042AF6F}" presName="negSpace" presStyleCnt="0"/>
      <dgm:spPr/>
    </dgm:pt>
    <dgm:pt modelId="{65F39C6C-4ADD-45D3-BEE4-86CCF45D56E7}" type="pres">
      <dgm:prSet presAssocID="{E7D28D1D-BBAC-45F8-BA4F-17CE1042AF6F}" presName="circle" presStyleLbl="node1" presStyleIdx="3" presStyleCnt="5"/>
      <dgm:spPr/>
    </dgm:pt>
    <dgm:pt modelId="{762ECE17-EA4E-447A-9524-8655008AA08A}" type="pres">
      <dgm:prSet presAssocID="{4C308C0F-8795-4549-8050-D082EB7F991A}" presName="transSpace" presStyleCnt="0"/>
      <dgm:spPr/>
    </dgm:pt>
    <dgm:pt modelId="{10DD93C0-CC3B-46B9-8933-94DCC24D5BB6}" type="pres">
      <dgm:prSet presAssocID="{8C562703-8C0B-4F2C-8C22-70EB09982FF3}" presName="posSpace" presStyleCnt="0"/>
      <dgm:spPr/>
    </dgm:pt>
    <dgm:pt modelId="{08AEAAAF-DD28-4C3F-BF89-AEF0CD6649C2}" type="pres">
      <dgm:prSet presAssocID="{8C562703-8C0B-4F2C-8C22-70EB09982FF3}" presName="vertFlow" presStyleCnt="0"/>
      <dgm:spPr/>
    </dgm:pt>
    <dgm:pt modelId="{085F496E-38DC-47E6-A8C3-C685CE8CB14D}" type="pres">
      <dgm:prSet presAssocID="{8C562703-8C0B-4F2C-8C22-70EB09982FF3}" presName="topSpace" presStyleCnt="0"/>
      <dgm:spPr/>
    </dgm:pt>
    <dgm:pt modelId="{8098AA22-22D7-433F-B4A5-60CD34C5F2B9}" type="pres">
      <dgm:prSet presAssocID="{8C562703-8C0B-4F2C-8C22-70EB09982FF3}" presName="firstComp" presStyleCnt="0"/>
      <dgm:spPr/>
    </dgm:pt>
    <dgm:pt modelId="{BC906D7F-D059-41E0-B5E6-92864F88E7C3}" type="pres">
      <dgm:prSet presAssocID="{8C562703-8C0B-4F2C-8C22-70EB09982FF3}" presName="firstChild" presStyleLbl="bgAccFollowNode1" presStyleIdx="4" presStyleCnt="5"/>
      <dgm:spPr/>
    </dgm:pt>
    <dgm:pt modelId="{F1E61A80-E709-4AD1-B1C4-42B8D006ACCC}" type="pres">
      <dgm:prSet presAssocID="{8C562703-8C0B-4F2C-8C22-70EB09982FF3}" presName="firstChildTx" presStyleLbl="bgAccFollowNode1" presStyleIdx="4" presStyleCnt="5">
        <dgm:presLayoutVars>
          <dgm:bulletEnabled val="1"/>
        </dgm:presLayoutVars>
      </dgm:prSet>
      <dgm:spPr/>
    </dgm:pt>
    <dgm:pt modelId="{56583D1C-55B8-424D-9D21-711EE325B427}" type="pres">
      <dgm:prSet presAssocID="{8C562703-8C0B-4F2C-8C22-70EB09982FF3}" presName="negSpace" presStyleCnt="0"/>
      <dgm:spPr/>
    </dgm:pt>
    <dgm:pt modelId="{1AAB14C8-18AE-45D0-AC3D-BE5D4B9CEA6B}" type="pres">
      <dgm:prSet presAssocID="{8C562703-8C0B-4F2C-8C22-70EB09982FF3}" presName="circle" presStyleLbl="node1" presStyleIdx="4" presStyleCnt="5"/>
      <dgm:spPr/>
    </dgm:pt>
  </dgm:ptLst>
  <dgm:cxnLst>
    <dgm:cxn modelId="{8F1B0B00-F184-4E5A-B0DE-5E014BEE93DA}" type="presOf" srcId="{A13E090F-FF03-4606-99A2-1A7A453CF480}" destId="{BC906D7F-D059-41E0-B5E6-92864F88E7C3}" srcOrd="0" destOrd="0" presId="urn:microsoft.com/office/officeart/2005/8/layout/hList9"/>
    <dgm:cxn modelId="{614F6C0D-0C6D-4830-9932-1732FABA54D6}" srcId="{BA055034-4934-4E51-B482-735D16780F67}" destId="{E36D60A9-3409-4796-B12D-31F782F6FE76}" srcOrd="0" destOrd="0" parTransId="{5665E7D4-3066-450E-B696-491917315C0A}" sibTransId="{B26D7164-EFA5-43DF-9895-C116A8318069}"/>
    <dgm:cxn modelId="{B4C78C24-3C2E-4886-B2A6-D90C69A964D4}" type="presOf" srcId="{961BECEC-CCB4-48E2-B07A-3EF3DF3B4CE5}" destId="{B6BCFB19-93F2-4266-91BD-F3634D9B9E0C}" srcOrd="1" destOrd="0" presId="urn:microsoft.com/office/officeart/2005/8/layout/hList9"/>
    <dgm:cxn modelId="{2F6E433F-756F-4F23-A9FD-D80862763382}" srcId="{FBE52F25-5315-4E54-8CB0-C987E8DECBC3}" destId="{9619DDB2-C47E-45E6-B041-D3674D0925FB}" srcOrd="1" destOrd="0" parTransId="{44290B3D-B6A5-424A-A59D-3AD9E2EBA02D}" sibTransId="{94FD09F8-357B-4267-B38E-A038389F5744}"/>
    <dgm:cxn modelId="{5FB20E5D-AF2F-447E-ADDE-C96F40601C50}" type="presOf" srcId="{961BECEC-CCB4-48E2-B07A-3EF3DF3B4CE5}" destId="{9C03DDCB-60B0-4DD7-9E51-F8F4407BD360}" srcOrd="0" destOrd="0" presId="urn:microsoft.com/office/officeart/2005/8/layout/hList9"/>
    <dgm:cxn modelId="{04D99646-1FA7-4727-8EC8-0F010EBFE81D}" type="presOf" srcId="{BC10CCB0-6BA7-46C9-BFE3-CE09C9CF2ACF}" destId="{7233190E-F246-4B03-828A-3B80271D3A73}" srcOrd="1" destOrd="0" presId="urn:microsoft.com/office/officeart/2005/8/layout/hList9"/>
    <dgm:cxn modelId="{678CFA46-F837-42E0-93D8-36B624C20382}" type="presOf" srcId="{E7D28D1D-BBAC-45F8-BA4F-17CE1042AF6F}" destId="{65F39C6C-4ADD-45D3-BEE4-86CCF45D56E7}" srcOrd="0" destOrd="0" presId="urn:microsoft.com/office/officeart/2005/8/layout/hList9"/>
    <dgm:cxn modelId="{53ED1967-B5E1-4AFD-B661-2E2DF90FD034}" type="presOf" srcId="{9619DDB2-C47E-45E6-B041-D3674D0925FB}" destId="{7D1F2BED-961C-4017-8CFF-85C6F18BED1B}" srcOrd="0" destOrd="0" presId="urn:microsoft.com/office/officeart/2005/8/layout/hList9"/>
    <dgm:cxn modelId="{0E71C969-FFC7-4CE2-B214-3F2F1822142D}" type="presOf" srcId="{E36D60A9-3409-4796-B12D-31F782F6FE76}" destId="{495D4744-63C5-46F4-8D81-2237565D4C9D}" srcOrd="1" destOrd="0" presId="urn:microsoft.com/office/officeart/2005/8/layout/hList9"/>
    <dgm:cxn modelId="{C6E2C56F-F497-4E65-858E-F057E3860B5A}" type="presOf" srcId="{A13E090F-FF03-4606-99A2-1A7A453CF480}" destId="{F1E61A80-E709-4AD1-B1C4-42B8D006ACCC}" srcOrd="1" destOrd="0" presId="urn:microsoft.com/office/officeart/2005/8/layout/hList9"/>
    <dgm:cxn modelId="{816DF84F-2CEC-4DEF-A38D-674A314695C3}" srcId="{FBE52F25-5315-4E54-8CB0-C987E8DECBC3}" destId="{8C562703-8C0B-4F2C-8C22-70EB09982FF3}" srcOrd="4" destOrd="0" parTransId="{C5C83D41-B223-4646-9CAF-33CD5EF5FF3B}" sibTransId="{7BE08C22-C4CD-41E5-81CD-0635E72363D7}"/>
    <dgm:cxn modelId="{B3A8E279-23C3-4546-8FD8-EC01DD57016A}" srcId="{8C562703-8C0B-4F2C-8C22-70EB09982FF3}" destId="{A13E090F-FF03-4606-99A2-1A7A453CF480}" srcOrd="0" destOrd="0" parTransId="{8CC1A575-AF61-4C84-9863-ABB73F1B5F98}" sibTransId="{1BC9017D-50D3-42A4-8D8A-0CB80A285D09}"/>
    <dgm:cxn modelId="{6118DC7C-39DD-44B3-A191-70AB7C24B0E9}" srcId="{FBE52F25-5315-4E54-8CB0-C987E8DECBC3}" destId="{BA055034-4934-4E51-B482-735D16780F67}" srcOrd="2" destOrd="0" parTransId="{AF48A27A-5DF0-4879-A4C6-147FDB1C1B53}" sibTransId="{7A831934-123C-4B6A-A483-F4729D683455}"/>
    <dgm:cxn modelId="{A709238B-8C15-4CC7-8129-B613E15262DA}" srcId="{FBE52F25-5315-4E54-8CB0-C987E8DECBC3}" destId="{31FFD611-32F9-4500-8620-61C5B1A83AB7}" srcOrd="0" destOrd="0" parTransId="{CDBF243C-115C-4495-A02C-9D366494AB9A}" sibTransId="{F7EA0275-1FAA-4075-922F-3A74D10AB932}"/>
    <dgm:cxn modelId="{A7756993-2989-456F-B883-52CC77C59C2F}" srcId="{FBE52F25-5315-4E54-8CB0-C987E8DECBC3}" destId="{E7D28D1D-BBAC-45F8-BA4F-17CE1042AF6F}" srcOrd="3" destOrd="0" parTransId="{4C1AEC4B-1FD8-41B2-97E2-79CEB0AC5171}" sibTransId="{4C308C0F-8795-4549-8050-D082EB7F991A}"/>
    <dgm:cxn modelId="{225B0399-AAA6-4E4E-A99D-6A637A82BEA8}" type="presOf" srcId="{31FFD611-32F9-4500-8620-61C5B1A83AB7}" destId="{524596C1-B2FE-403B-AF56-4031C44FBF5F}" srcOrd="0" destOrd="0" presId="urn:microsoft.com/office/officeart/2005/8/layout/hList9"/>
    <dgm:cxn modelId="{28B75299-40BA-4981-9288-D1ABE51FADB5}" srcId="{E7D28D1D-BBAC-45F8-BA4F-17CE1042AF6F}" destId="{961BECEC-CCB4-48E2-B07A-3EF3DF3B4CE5}" srcOrd="0" destOrd="0" parTransId="{3C8FDF5C-0FA4-4FE5-B6A0-ADCA46A35503}" sibTransId="{72BC21E4-1B49-485A-B4A2-EEA330456EFB}"/>
    <dgm:cxn modelId="{A87CF89A-B7AE-4BD1-A207-13C065EDF626}" srcId="{9619DDB2-C47E-45E6-B041-D3674D0925FB}" destId="{BC10CCB0-6BA7-46C9-BFE3-CE09C9CF2ACF}" srcOrd="0" destOrd="0" parTransId="{A87D11FB-B1E6-40AF-B0AC-9663218C0188}" sibTransId="{C8F94E67-94A6-435E-A830-DAF31AC384D7}"/>
    <dgm:cxn modelId="{913DB8AF-A4EC-4771-B5CE-7A27C6A178C9}" type="presOf" srcId="{DAC95E99-041A-4A70-9AEB-32900EB85A29}" destId="{FE9B19C8-80C6-4EA3-8075-5FFE27DFE2BE}" srcOrd="0" destOrd="0" presId="urn:microsoft.com/office/officeart/2005/8/layout/hList9"/>
    <dgm:cxn modelId="{580782C1-B9C8-40D8-BE1B-094BCF65E4D2}" type="presOf" srcId="{BC10CCB0-6BA7-46C9-BFE3-CE09C9CF2ACF}" destId="{5E10F5F1-8E80-4D64-897E-4E98297343E7}" srcOrd="0" destOrd="0" presId="urn:microsoft.com/office/officeart/2005/8/layout/hList9"/>
    <dgm:cxn modelId="{9A2390C3-82CA-42C2-86EA-FBC1A91D9A91}" type="presOf" srcId="{8C562703-8C0B-4F2C-8C22-70EB09982FF3}" destId="{1AAB14C8-18AE-45D0-AC3D-BE5D4B9CEA6B}" srcOrd="0" destOrd="0" presId="urn:microsoft.com/office/officeart/2005/8/layout/hList9"/>
    <dgm:cxn modelId="{CADEFACE-57EC-422B-B5BB-0DF10A9FF9BC}" type="presOf" srcId="{DAC95E99-041A-4A70-9AEB-32900EB85A29}" destId="{894EA4F8-E7C1-4CB4-8176-8D97B77CAD93}" srcOrd="1" destOrd="0" presId="urn:microsoft.com/office/officeart/2005/8/layout/hList9"/>
    <dgm:cxn modelId="{52371ED2-B4AF-4F8D-B4A7-B27870ADFBEA}" type="presOf" srcId="{FBE52F25-5315-4E54-8CB0-C987E8DECBC3}" destId="{8C88463E-A703-4B2A-AE64-6BA33BCD2373}" srcOrd="0" destOrd="0" presId="urn:microsoft.com/office/officeart/2005/8/layout/hList9"/>
    <dgm:cxn modelId="{2CF99DE8-9A54-495B-8D83-337E413ACE83}" srcId="{31FFD611-32F9-4500-8620-61C5B1A83AB7}" destId="{DAC95E99-041A-4A70-9AEB-32900EB85A29}" srcOrd="0" destOrd="0" parTransId="{E8108729-4D1D-4886-AF13-08DD1F7E3D51}" sibTransId="{815A53C7-53EF-49D4-A639-5A8BF5A1E477}"/>
    <dgm:cxn modelId="{47CB24F1-6B99-477D-BBB9-AD240E545DD1}" type="presOf" srcId="{BA055034-4934-4E51-B482-735D16780F67}" destId="{348A203C-F8CF-4ACE-B27F-658E76AA50FF}" srcOrd="0" destOrd="0" presId="urn:microsoft.com/office/officeart/2005/8/layout/hList9"/>
    <dgm:cxn modelId="{4FB0CAF3-E1A7-4FC3-A683-CADBE62A45D9}" type="presOf" srcId="{E36D60A9-3409-4796-B12D-31F782F6FE76}" destId="{3AF97C48-7569-4DBC-A49F-DFCEC66523C6}" srcOrd="0" destOrd="0" presId="urn:microsoft.com/office/officeart/2005/8/layout/hList9"/>
    <dgm:cxn modelId="{2A3E3B2D-AF42-450D-92CA-96E7D6986FF1}" type="presParOf" srcId="{8C88463E-A703-4B2A-AE64-6BA33BCD2373}" destId="{988B56A4-40E4-43D3-B721-6DA5E39CAA50}" srcOrd="0" destOrd="0" presId="urn:microsoft.com/office/officeart/2005/8/layout/hList9"/>
    <dgm:cxn modelId="{9DBDF310-8CB4-43BF-BE19-1BDCE1220938}" type="presParOf" srcId="{8C88463E-A703-4B2A-AE64-6BA33BCD2373}" destId="{B98725D3-604A-4D92-BE6D-EE0BAF9B1C94}" srcOrd="1" destOrd="0" presId="urn:microsoft.com/office/officeart/2005/8/layout/hList9"/>
    <dgm:cxn modelId="{DE4A5D1D-F0CA-4418-AE1C-DA71785A913A}" type="presParOf" srcId="{B98725D3-604A-4D92-BE6D-EE0BAF9B1C94}" destId="{93D96AB3-9499-40F8-9D38-680420107321}" srcOrd="0" destOrd="0" presId="urn:microsoft.com/office/officeart/2005/8/layout/hList9"/>
    <dgm:cxn modelId="{222BB632-5644-4322-8047-25B7CFB20CBE}" type="presParOf" srcId="{B98725D3-604A-4D92-BE6D-EE0BAF9B1C94}" destId="{3329E426-98D5-4FF8-A59D-DF3EFE2532E3}" srcOrd="1" destOrd="0" presId="urn:microsoft.com/office/officeart/2005/8/layout/hList9"/>
    <dgm:cxn modelId="{A85ACE57-45CF-4533-831B-02D2E39F8970}" type="presParOf" srcId="{3329E426-98D5-4FF8-A59D-DF3EFE2532E3}" destId="{FE9B19C8-80C6-4EA3-8075-5FFE27DFE2BE}" srcOrd="0" destOrd="0" presId="urn:microsoft.com/office/officeart/2005/8/layout/hList9"/>
    <dgm:cxn modelId="{CC5B9D28-B926-4B34-B2F8-0836BF32B220}" type="presParOf" srcId="{3329E426-98D5-4FF8-A59D-DF3EFE2532E3}" destId="{894EA4F8-E7C1-4CB4-8176-8D97B77CAD93}" srcOrd="1" destOrd="0" presId="urn:microsoft.com/office/officeart/2005/8/layout/hList9"/>
    <dgm:cxn modelId="{6FD65444-B5B5-41E2-85A0-070F92D50FCC}" type="presParOf" srcId="{8C88463E-A703-4B2A-AE64-6BA33BCD2373}" destId="{49AB9AC4-9ED1-4FB1-875F-F9975787A038}" srcOrd="2" destOrd="0" presId="urn:microsoft.com/office/officeart/2005/8/layout/hList9"/>
    <dgm:cxn modelId="{646BFEE8-5456-40E7-A2BA-B5ABACA83D6E}" type="presParOf" srcId="{8C88463E-A703-4B2A-AE64-6BA33BCD2373}" destId="{524596C1-B2FE-403B-AF56-4031C44FBF5F}" srcOrd="3" destOrd="0" presId="urn:microsoft.com/office/officeart/2005/8/layout/hList9"/>
    <dgm:cxn modelId="{9749EB36-34BF-4274-A5BE-208CAA57238F}" type="presParOf" srcId="{8C88463E-A703-4B2A-AE64-6BA33BCD2373}" destId="{B5D8A1F4-63B4-4826-B665-60D2540F4523}" srcOrd="4" destOrd="0" presId="urn:microsoft.com/office/officeart/2005/8/layout/hList9"/>
    <dgm:cxn modelId="{CD6B1FFC-D2FE-4883-ADB1-FF0682742C5E}" type="presParOf" srcId="{8C88463E-A703-4B2A-AE64-6BA33BCD2373}" destId="{456BD080-1008-4941-8F3E-B76654DF6A75}" srcOrd="5" destOrd="0" presId="urn:microsoft.com/office/officeart/2005/8/layout/hList9"/>
    <dgm:cxn modelId="{CBD67867-6550-4ECD-8F39-1088069CC400}" type="presParOf" srcId="{8C88463E-A703-4B2A-AE64-6BA33BCD2373}" destId="{1A27F981-8D81-4BF1-B4B0-15C2B6127E73}" srcOrd="6" destOrd="0" presId="urn:microsoft.com/office/officeart/2005/8/layout/hList9"/>
    <dgm:cxn modelId="{B66CA605-65EA-4BDC-8140-B86A05472D3A}" type="presParOf" srcId="{1A27F981-8D81-4BF1-B4B0-15C2B6127E73}" destId="{BE0337DF-E478-47A1-BB27-E4010CB0449A}" srcOrd="0" destOrd="0" presId="urn:microsoft.com/office/officeart/2005/8/layout/hList9"/>
    <dgm:cxn modelId="{C15510A3-D4E5-4490-BF65-76ADD07D6EF4}" type="presParOf" srcId="{1A27F981-8D81-4BF1-B4B0-15C2B6127E73}" destId="{3A726FFD-39A6-4794-834A-F42691E3E89F}" srcOrd="1" destOrd="0" presId="urn:microsoft.com/office/officeart/2005/8/layout/hList9"/>
    <dgm:cxn modelId="{0803E8F4-B34A-4D1F-9981-72B6B792D637}" type="presParOf" srcId="{3A726FFD-39A6-4794-834A-F42691E3E89F}" destId="{5E10F5F1-8E80-4D64-897E-4E98297343E7}" srcOrd="0" destOrd="0" presId="urn:microsoft.com/office/officeart/2005/8/layout/hList9"/>
    <dgm:cxn modelId="{8BC42386-5DEB-4D61-8512-5DDD42970058}" type="presParOf" srcId="{3A726FFD-39A6-4794-834A-F42691E3E89F}" destId="{7233190E-F246-4B03-828A-3B80271D3A73}" srcOrd="1" destOrd="0" presId="urn:microsoft.com/office/officeart/2005/8/layout/hList9"/>
    <dgm:cxn modelId="{E9BAC493-CC1A-4D63-95CA-42E03877B306}" type="presParOf" srcId="{8C88463E-A703-4B2A-AE64-6BA33BCD2373}" destId="{45861F1A-CCEC-4008-BD40-3F86E55BF96B}" srcOrd="7" destOrd="0" presId="urn:microsoft.com/office/officeart/2005/8/layout/hList9"/>
    <dgm:cxn modelId="{1F60DD2C-F3B1-439C-8923-EE6D51109853}" type="presParOf" srcId="{8C88463E-A703-4B2A-AE64-6BA33BCD2373}" destId="{7D1F2BED-961C-4017-8CFF-85C6F18BED1B}" srcOrd="8" destOrd="0" presId="urn:microsoft.com/office/officeart/2005/8/layout/hList9"/>
    <dgm:cxn modelId="{67F97C24-7CAE-4EBA-B1EB-14B472F4345E}" type="presParOf" srcId="{8C88463E-A703-4B2A-AE64-6BA33BCD2373}" destId="{1E82E9DC-16FE-4AA2-B394-7DB89CE45E06}" srcOrd="9" destOrd="0" presId="urn:microsoft.com/office/officeart/2005/8/layout/hList9"/>
    <dgm:cxn modelId="{B4A402BF-BBA2-441D-8AD3-6674CC65D32E}" type="presParOf" srcId="{8C88463E-A703-4B2A-AE64-6BA33BCD2373}" destId="{7826F06F-B077-413D-91CD-C60DBD2ACB29}" srcOrd="10" destOrd="0" presId="urn:microsoft.com/office/officeart/2005/8/layout/hList9"/>
    <dgm:cxn modelId="{C672A1DC-88EA-4659-BCA2-7C5DA566F585}" type="presParOf" srcId="{8C88463E-A703-4B2A-AE64-6BA33BCD2373}" destId="{61C83831-472B-49DB-8866-5E90895DBE17}" srcOrd="11" destOrd="0" presId="urn:microsoft.com/office/officeart/2005/8/layout/hList9"/>
    <dgm:cxn modelId="{B08BB180-594A-4CE1-A990-27BA6C8158DB}" type="presParOf" srcId="{61C83831-472B-49DB-8866-5E90895DBE17}" destId="{1B97DEF5-0232-4263-AE5B-33B84E90E1AE}" srcOrd="0" destOrd="0" presId="urn:microsoft.com/office/officeart/2005/8/layout/hList9"/>
    <dgm:cxn modelId="{60725A13-327C-40E1-9B0C-16E3CDA9EAFF}" type="presParOf" srcId="{61C83831-472B-49DB-8866-5E90895DBE17}" destId="{E4139C22-8C47-4840-9270-3D89DCD5AE2E}" srcOrd="1" destOrd="0" presId="urn:microsoft.com/office/officeart/2005/8/layout/hList9"/>
    <dgm:cxn modelId="{CE2D7D42-FB91-4800-94B7-D150E7776BC8}" type="presParOf" srcId="{E4139C22-8C47-4840-9270-3D89DCD5AE2E}" destId="{3AF97C48-7569-4DBC-A49F-DFCEC66523C6}" srcOrd="0" destOrd="0" presId="urn:microsoft.com/office/officeart/2005/8/layout/hList9"/>
    <dgm:cxn modelId="{806CD6C1-C386-4917-9D23-CE34F506FBAD}" type="presParOf" srcId="{E4139C22-8C47-4840-9270-3D89DCD5AE2E}" destId="{495D4744-63C5-46F4-8D81-2237565D4C9D}" srcOrd="1" destOrd="0" presId="urn:microsoft.com/office/officeart/2005/8/layout/hList9"/>
    <dgm:cxn modelId="{8B98E532-DC62-422F-BF70-F391E43BC905}" type="presParOf" srcId="{8C88463E-A703-4B2A-AE64-6BA33BCD2373}" destId="{0C02897B-6409-4BD3-8467-A2B34FCE30DB}" srcOrd="12" destOrd="0" presId="urn:microsoft.com/office/officeart/2005/8/layout/hList9"/>
    <dgm:cxn modelId="{4F47D839-ECC9-4066-88A1-37482A4B714E}" type="presParOf" srcId="{8C88463E-A703-4B2A-AE64-6BA33BCD2373}" destId="{348A203C-F8CF-4ACE-B27F-658E76AA50FF}" srcOrd="13" destOrd="0" presId="urn:microsoft.com/office/officeart/2005/8/layout/hList9"/>
    <dgm:cxn modelId="{E0445509-B9F8-4E43-93C5-4D92A6515CA7}" type="presParOf" srcId="{8C88463E-A703-4B2A-AE64-6BA33BCD2373}" destId="{ED00ED72-BAB1-4CD3-8848-B14A31981015}" srcOrd="14" destOrd="0" presId="urn:microsoft.com/office/officeart/2005/8/layout/hList9"/>
    <dgm:cxn modelId="{FE3225D2-ED55-466B-AE60-18F8A477D22D}" type="presParOf" srcId="{8C88463E-A703-4B2A-AE64-6BA33BCD2373}" destId="{CF86FAEA-A02E-40CB-9BD1-8F39FAB7E436}" srcOrd="15" destOrd="0" presId="urn:microsoft.com/office/officeart/2005/8/layout/hList9"/>
    <dgm:cxn modelId="{9A717089-407B-436B-BF9D-EA7ED5ED7E6F}" type="presParOf" srcId="{8C88463E-A703-4B2A-AE64-6BA33BCD2373}" destId="{7735FCE5-A495-4E3F-9AC0-7D3D7A242B72}" srcOrd="16" destOrd="0" presId="urn:microsoft.com/office/officeart/2005/8/layout/hList9"/>
    <dgm:cxn modelId="{5964E3C3-3C0C-42CF-A57A-93CB2090C782}" type="presParOf" srcId="{7735FCE5-A495-4E3F-9AC0-7D3D7A242B72}" destId="{865E6D13-BDF3-47F2-9931-89E8C8171348}" srcOrd="0" destOrd="0" presId="urn:microsoft.com/office/officeart/2005/8/layout/hList9"/>
    <dgm:cxn modelId="{C10BD249-0AD9-40CD-BEEE-058DEB67C802}" type="presParOf" srcId="{7735FCE5-A495-4E3F-9AC0-7D3D7A242B72}" destId="{7F4D18EC-5B8E-49DD-8137-2C99EFFB2E54}" srcOrd="1" destOrd="0" presId="urn:microsoft.com/office/officeart/2005/8/layout/hList9"/>
    <dgm:cxn modelId="{EC8F8E76-2108-4EDE-A0D5-176E991333C6}" type="presParOf" srcId="{7F4D18EC-5B8E-49DD-8137-2C99EFFB2E54}" destId="{9C03DDCB-60B0-4DD7-9E51-F8F4407BD360}" srcOrd="0" destOrd="0" presId="urn:microsoft.com/office/officeart/2005/8/layout/hList9"/>
    <dgm:cxn modelId="{DAC179E3-769A-4688-A792-819C90704133}" type="presParOf" srcId="{7F4D18EC-5B8E-49DD-8137-2C99EFFB2E54}" destId="{B6BCFB19-93F2-4266-91BD-F3634D9B9E0C}" srcOrd="1" destOrd="0" presId="urn:microsoft.com/office/officeart/2005/8/layout/hList9"/>
    <dgm:cxn modelId="{C7585DCB-A695-46A7-9AF2-E4B7CD71ED7D}" type="presParOf" srcId="{8C88463E-A703-4B2A-AE64-6BA33BCD2373}" destId="{FD149C81-AB80-40BF-9D3C-A2F03EC29D39}" srcOrd="17" destOrd="0" presId="urn:microsoft.com/office/officeart/2005/8/layout/hList9"/>
    <dgm:cxn modelId="{99502413-FAF7-42D6-AD88-D4D1AC3703ED}" type="presParOf" srcId="{8C88463E-A703-4B2A-AE64-6BA33BCD2373}" destId="{65F39C6C-4ADD-45D3-BEE4-86CCF45D56E7}" srcOrd="18" destOrd="0" presId="urn:microsoft.com/office/officeart/2005/8/layout/hList9"/>
    <dgm:cxn modelId="{4E9B2434-2291-4A32-8E20-42A4389BDDE1}" type="presParOf" srcId="{8C88463E-A703-4B2A-AE64-6BA33BCD2373}" destId="{762ECE17-EA4E-447A-9524-8655008AA08A}" srcOrd="19" destOrd="0" presId="urn:microsoft.com/office/officeart/2005/8/layout/hList9"/>
    <dgm:cxn modelId="{2F42DA53-662C-4155-BA1B-ECD9FB440440}" type="presParOf" srcId="{8C88463E-A703-4B2A-AE64-6BA33BCD2373}" destId="{10DD93C0-CC3B-46B9-8933-94DCC24D5BB6}" srcOrd="20" destOrd="0" presId="urn:microsoft.com/office/officeart/2005/8/layout/hList9"/>
    <dgm:cxn modelId="{270EA5B4-83A0-4989-9390-66D1D3262C28}" type="presParOf" srcId="{8C88463E-A703-4B2A-AE64-6BA33BCD2373}" destId="{08AEAAAF-DD28-4C3F-BF89-AEF0CD6649C2}" srcOrd="21" destOrd="0" presId="urn:microsoft.com/office/officeart/2005/8/layout/hList9"/>
    <dgm:cxn modelId="{6D8AD189-A44B-4874-BF1E-AEF5288BBC66}" type="presParOf" srcId="{08AEAAAF-DD28-4C3F-BF89-AEF0CD6649C2}" destId="{085F496E-38DC-47E6-A8C3-C685CE8CB14D}" srcOrd="0" destOrd="0" presId="urn:microsoft.com/office/officeart/2005/8/layout/hList9"/>
    <dgm:cxn modelId="{7B517E4C-60C0-42D7-8271-11DA50A8257F}" type="presParOf" srcId="{08AEAAAF-DD28-4C3F-BF89-AEF0CD6649C2}" destId="{8098AA22-22D7-433F-B4A5-60CD34C5F2B9}" srcOrd="1" destOrd="0" presId="urn:microsoft.com/office/officeart/2005/8/layout/hList9"/>
    <dgm:cxn modelId="{21900116-1980-4656-8EF6-14ECFB3D7B06}" type="presParOf" srcId="{8098AA22-22D7-433F-B4A5-60CD34C5F2B9}" destId="{BC906D7F-D059-41E0-B5E6-92864F88E7C3}" srcOrd="0" destOrd="0" presId="urn:microsoft.com/office/officeart/2005/8/layout/hList9"/>
    <dgm:cxn modelId="{8B48F365-5A38-43B5-B08B-3983D3893E92}" type="presParOf" srcId="{8098AA22-22D7-433F-B4A5-60CD34C5F2B9}" destId="{F1E61A80-E709-4AD1-B1C4-42B8D006ACCC}" srcOrd="1" destOrd="0" presId="urn:microsoft.com/office/officeart/2005/8/layout/hList9"/>
    <dgm:cxn modelId="{C4E58BB7-462D-4151-BD13-9F6A7FECFC14}" type="presParOf" srcId="{8C88463E-A703-4B2A-AE64-6BA33BCD2373}" destId="{56583D1C-55B8-424D-9D21-711EE325B427}" srcOrd="22" destOrd="0" presId="urn:microsoft.com/office/officeart/2005/8/layout/hList9"/>
    <dgm:cxn modelId="{C0B7933B-6F3A-4D1D-AAD1-66E8AA39C2AB}" type="presParOf" srcId="{8C88463E-A703-4B2A-AE64-6BA33BCD2373}" destId="{1AAB14C8-18AE-45D0-AC3D-BE5D4B9CEA6B}" srcOrd="2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0F5F1-8E80-4D64-897E-4E98297343E7}">
      <dsp:nvSpPr>
        <dsp:cNvPr id="0" name=""/>
        <dsp:cNvSpPr/>
      </dsp:nvSpPr>
      <dsp:spPr>
        <a:xfrm>
          <a:off x="806034" y="588947"/>
          <a:ext cx="1501201" cy="1001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40</a:t>
          </a:r>
          <a:r>
            <a:rPr lang="el-GR" sz="900" b="1" kern="1200" dirty="0"/>
            <a:t>.000 </a:t>
          </a:r>
          <a:r>
            <a:rPr lang="en-US" sz="900" kern="1200" dirty="0"/>
            <a:t>mailboxes</a:t>
          </a:r>
          <a:endParaRPr lang="el-GR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18,5 ΤΒ</a:t>
          </a:r>
          <a:r>
            <a:rPr lang="el-GR" sz="900" kern="1200" dirty="0"/>
            <a:t> </a:t>
          </a:r>
          <a:r>
            <a:rPr lang="en-US" sz="900" kern="1200" dirty="0"/>
            <a:t>mailboxes</a:t>
          </a:r>
          <a:endParaRPr lang="el-GR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Averaging </a:t>
          </a:r>
          <a:r>
            <a:rPr lang="el-GR" sz="900" b="1" kern="1200" dirty="0"/>
            <a:t>60.000</a:t>
          </a:r>
          <a:r>
            <a:rPr lang="el-GR" sz="900" kern="1200" dirty="0"/>
            <a:t>  </a:t>
          </a:r>
          <a:r>
            <a:rPr lang="en-US" sz="900" kern="1200" dirty="0"/>
            <a:t>messages daily</a:t>
          </a:r>
          <a:endParaRPr lang="el-GR" sz="900" kern="1200" dirty="0"/>
        </a:p>
      </dsp:txBody>
      <dsp:txXfrm>
        <a:off x="1046226" y="588947"/>
        <a:ext cx="1261008" cy="1001301"/>
      </dsp:txXfrm>
    </dsp:sp>
    <dsp:sp modelId="{7D1F2BED-961C-4017-8CFF-85C6F18BED1B}">
      <dsp:nvSpPr>
        <dsp:cNvPr id="0" name=""/>
        <dsp:cNvSpPr/>
      </dsp:nvSpPr>
      <dsp:spPr>
        <a:xfrm>
          <a:off x="5393" y="188627"/>
          <a:ext cx="1000800" cy="1000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electronic</a:t>
          </a:r>
          <a:r>
            <a:rPr lang="el-GR" sz="900" kern="1200" dirty="0"/>
            <a:t> </a:t>
          </a:r>
          <a:r>
            <a:rPr lang="en-US" sz="900" kern="1200" dirty="0"/>
            <a:t>mail</a:t>
          </a:r>
          <a:endParaRPr lang="el-GR" sz="900" kern="1200" dirty="0"/>
        </a:p>
      </dsp:txBody>
      <dsp:txXfrm>
        <a:off x="151957" y="335191"/>
        <a:ext cx="707672" cy="707672"/>
      </dsp:txXfrm>
    </dsp:sp>
    <dsp:sp modelId="{9C03DDCB-60B0-4DD7-9E51-F8F4407BD360}">
      <dsp:nvSpPr>
        <dsp:cNvPr id="0" name=""/>
        <dsp:cNvSpPr/>
      </dsp:nvSpPr>
      <dsp:spPr>
        <a:xfrm>
          <a:off x="3308035" y="588947"/>
          <a:ext cx="1501201" cy="1001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58.000</a:t>
          </a:r>
          <a:r>
            <a:rPr lang="el-GR" sz="900" kern="1200" dirty="0"/>
            <a:t> </a:t>
          </a:r>
          <a:r>
            <a:rPr lang="en-US" sz="900" kern="1200" dirty="0"/>
            <a:t>LDAP</a:t>
          </a:r>
          <a:r>
            <a:rPr lang="el-GR" sz="900" kern="1200" dirty="0"/>
            <a:t> </a:t>
          </a:r>
          <a:r>
            <a:rPr lang="en-US" sz="900" kern="1200" dirty="0"/>
            <a:t>accounts</a:t>
          </a:r>
          <a:endParaRPr lang="el-GR" sz="900" kern="1200" dirty="0"/>
        </a:p>
      </dsp:txBody>
      <dsp:txXfrm>
        <a:off x="3548228" y="588947"/>
        <a:ext cx="1261008" cy="1001301"/>
      </dsp:txXfrm>
    </dsp:sp>
    <dsp:sp modelId="{65F39C6C-4ADD-45D3-BEE4-86CCF45D56E7}">
      <dsp:nvSpPr>
        <dsp:cNvPr id="0" name=""/>
        <dsp:cNvSpPr/>
      </dsp:nvSpPr>
      <dsp:spPr>
        <a:xfrm>
          <a:off x="2507395" y="188627"/>
          <a:ext cx="1000800" cy="1000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Institute</a:t>
          </a:r>
          <a:endParaRPr lang="el-GR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accounts</a:t>
          </a:r>
          <a:endParaRPr lang="el-GR" sz="900" kern="1200" dirty="0"/>
        </a:p>
      </dsp:txBody>
      <dsp:txXfrm>
        <a:off x="2653959" y="335191"/>
        <a:ext cx="707672" cy="707672"/>
      </dsp:txXfrm>
    </dsp:sp>
    <dsp:sp modelId="{BC906D7F-D059-41E0-B5E6-92864F88E7C3}">
      <dsp:nvSpPr>
        <dsp:cNvPr id="0" name=""/>
        <dsp:cNvSpPr/>
      </dsp:nvSpPr>
      <dsp:spPr>
        <a:xfrm>
          <a:off x="5810037" y="588947"/>
          <a:ext cx="1501201" cy="1001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1.817</a:t>
          </a:r>
          <a:r>
            <a:rPr lang="el-GR" sz="900" kern="1200" dirty="0"/>
            <a:t> </a:t>
          </a:r>
          <a:r>
            <a:rPr lang="en-US" sz="900" kern="1200" dirty="0"/>
            <a:t>devices</a:t>
          </a:r>
          <a:endParaRPr lang="el-GR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220 </a:t>
          </a:r>
          <a:r>
            <a:rPr lang="en-US" sz="900" kern="1200" dirty="0"/>
            <a:t>Voicemail</a:t>
          </a:r>
          <a:endParaRPr lang="el-GR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2</a:t>
          </a:r>
          <a:r>
            <a:rPr lang="en-US" sz="900" kern="1200" dirty="0"/>
            <a:t>60</a:t>
          </a:r>
          <a:r>
            <a:rPr lang="el-GR" sz="900" kern="1200" dirty="0"/>
            <a:t> </a:t>
          </a:r>
          <a:r>
            <a:rPr lang="en-US" sz="900" kern="1200" dirty="0"/>
            <a:t>Fax</a:t>
          </a:r>
          <a:endParaRPr lang="el-GR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120</a:t>
          </a:r>
          <a:r>
            <a:rPr lang="el-GR" sz="900" kern="1200" dirty="0"/>
            <a:t> </a:t>
          </a:r>
          <a:r>
            <a:rPr lang="en-US" sz="900" kern="1200" dirty="0"/>
            <a:t>telemetry apps</a:t>
          </a:r>
          <a:endParaRPr lang="el-GR" sz="900" kern="1200" dirty="0"/>
        </a:p>
      </dsp:txBody>
      <dsp:txXfrm>
        <a:off x="6050229" y="588947"/>
        <a:ext cx="1261008" cy="1001301"/>
      </dsp:txXfrm>
    </dsp:sp>
    <dsp:sp modelId="{1AAB14C8-18AE-45D0-AC3D-BE5D4B9CEA6B}">
      <dsp:nvSpPr>
        <dsp:cNvPr id="0" name=""/>
        <dsp:cNvSpPr/>
      </dsp:nvSpPr>
      <dsp:spPr>
        <a:xfrm>
          <a:off x="5009397" y="188627"/>
          <a:ext cx="1000800" cy="1000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Telephony</a:t>
          </a:r>
          <a:endParaRPr lang="el-GR" sz="900" kern="1200" dirty="0"/>
        </a:p>
      </dsp:txBody>
      <dsp:txXfrm>
        <a:off x="5155961" y="335191"/>
        <a:ext cx="707672" cy="707672"/>
      </dsp:txXfrm>
    </dsp:sp>
    <dsp:sp modelId="{ECF9AE65-8466-4FCB-939D-B6B290FF6F75}">
      <dsp:nvSpPr>
        <dsp:cNvPr id="0" name=""/>
        <dsp:cNvSpPr/>
      </dsp:nvSpPr>
      <dsp:spPr>
        <a:xfrm>
          <a:off x="8287945" y="564846"/>
          <a:ext cx="1501201" cy="1001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~300</a:t>
          </a:r>
          <a:r>
            <a:rPr lang="el-GR" sz="900" kern="1200" dirty="0"/>
            <a:t> </a:t>
          </a:r>
          <a:r>
            <a:rPr lang="en-US" sz="900" kern="1200" dirty="0"/>
            <a:t>web sites and apps </a:t>
          </a:r>
          <a:endParaRPr lang="el-GR" sz="900" kern="1200" dirty="0"/>
        </a:p>
      </dsp:txBody>
      <dsp:txXfrm>
        <a:off x="8528137" y="564846"/>
        <a:ext cx="1261008" cy="1001301"/>
      </dsp:txXfrm>
    </dsp:sp>
    <dsp:sp modelId="{381ED37D-5F3B-494A-A23C-0837A664C2C8}">
      <dsp:nvSpPr>
        <dsp:cNvPr id="0" name=""/>
        <dsp:cNvSpPr/>
      </dsp:nvSpPr>
      <dsp:spPr>
        <a:xfrm>
          <a:off x="7511398" y="188627"/>
          <a:ext cx="1000800" cy="1000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Web</a:t>
          </a:r>
          <a:r>
            <a:rPr lang="el-GR" sz="900" kern="1200" dirty="0"/>
            <a:t> </a:t>
          </a:r>
          <a:r>
            <a:rPr lang="en-US" sz="900" kern="1200" dirty="0"/>
            <a:t>Hosting</a:t>
          </a:r>
          <a:endParaRPr lang="el-GR" sz="900" kern="1200" dirty="0"/>
        </a:p>
      </dsp:txBody>
      <dsp:txXfrm>
        <a:off x="7657962" y="335191"/>
        <a:ext cx="707672" cy="707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B19C8-80C6-4EA3-8075-5FFE27DFE2BE}">
      <dsp:nvSpPr>
        <dsp:cNvPr id="0" name=""/>
        <dsp:cNvSpPr/>
      </dsp:nvSpPr>
      <dsp:spPr>
        <a:xfrm>
          <a:off x="777379" y="1016195"/>
          <a:ext cx="1457313" cy="97202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>
              <a:solidFill>
                <a:schemeClr val="tx1"/>
              </a:solidFill>
            </a:rPr>
            <a:t>Voutes</a:t>
          </a:r>
          <a:r>
            <a:rPr lang="en-US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 err="1">
              <a:solidFill>
                <a:schemeClr val="tx1"/>
              </a:solidFill>
            </a:rPr>
            <a:t>DataCenter</a:t>
          </a:r>
          <a:endParaRPr lang="en-US" sz="900" b="0" kern="1200" dirty="0">
            <a:solidFill>
              <a:schemeClr val="tx1"/>
            </a:solidFill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>
              <a:solidFill>
                <a:schemeClr val="tx1"/>
              </a:solidFill>
            </a:rPr>
            <a:t>29</a:t>
          </a:r>
          <a:r>
            <a:rPr lang="el-GR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>
              <a:solidFill>
                <a:schemeClr val="tx1"/>
              </a:solidFill>
            </a:rPr>
            <a:t>Servers</a:t>
          </a:r>
          <a:br>
            <a:rPr lang="en-US" sz="900" b="0" kern="1200" dirty="0">
              <a:solidFill>
                <a:schemeClr val="tx1"/>
              </a:solidFill>
            </a:rPr>
          </a:br>
          <a:br>
            <a:rPr lang="en-US" sz="900" b="0" kern="1200" dirty="0">
              <a:solidFill>
                <a:schemeClr val="tx1"/>
              </a:solidFill>
            </a:rPr>
          </a:br>
          <a:r>
            <a:rPr lang="en-US" sz="900" b="1" kern="1200" dirty="0">
              <a:solidFill>
                <a:schemeClr val="tx1"/>
              </a:solidFill>
            </a:rPr>
            <a:t>GRNET</a:t>
          </a:r>
          <a:r>
            <a:rPr lang="el-GR" sz="900" b="0" kern="1200" dirty="0">
              <a:solidFill>
                <a:schemeClr val="tx1"/>
              </a:solidFill>
            </a:rPr>
            <a:t> (</a:t>
          </a:r>
          <a:r>
            <a:rPr lang="en-US" sz="900" b="0" kern="1200" dirty="0">
              <a:solidFill>
                <a:schemeClr val="tx1"/>
              </a:solidFill>
            </a:rPr>
            <a:t>Provisional</a:t>
          </a:r>
          <a:r>
            <a:rPr lang="el-GR" sz="900" b="0" kern="1200" dirty="0">
              <a:solidFill>
                <a:schemeClr val="tx1"/>
              </a:solidFill>
            </a:rPr>
            <a:t>)</a:t>
          </a:r>
          <a:br>
            <a:rPr lang="en-US" sz="900" b="0" kern="1200" dirty="0">
              <a:solidFill>
                <a:schemeClr val="tx1"/>
              </a:solidFill>
            </a:rPr>
          </a:br>
          <a:r>
            <a:rPr lang="el-GR" sz="900" b="1" kern="1200" dirty="0">
              <a:solidFill>
                <a:schemeClr val="tx1"/>
              </a:solidFill>
            </a:rPr>
            <a:t>19 </a:t>
          </a:r>
          <a:r>
            <a:rPr lang="en-US" sz="900" b="0" kern="1200" dirty="0">
              <a:solidFill>
                <a:schemeClr val="tx1"/>
              </a:solidFill>
            </a:rPr>
            <a:t>Servers</a:t>
          </a:r>
          <a:r>
            <a:rPr lang="el-GR" sz="900" b="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>
              <a:solidFill>
                <a:schemeClr val="tx1"/>
              </a:solidFill>
            </a:rPr>
            <a:t>20</a:t>
          </a:r>
          <a:r>
            <a:rPr lang="en-US" sz="900" b="1" kern="1200" dirty="0">
              <a:solidFill>
                <a:schemeClr val="tx1"/>
              </a:solidFill>
            </a:rPr>
            <a:t>0</a:t>
          </a:r>
          <a:r>
            <a:rPr lang="el-GR" sz="900" b="1" kern="1200" dirty="0">
              <a:solidFill>
                <a:schemeClr val="tx1"/>
              </a:solidFill>
            </a:rPr>
            <a:t> </a:t>
          </a:r>
          <a:r>
            <a:rPr lang="en-US" sz="900" b="1" kern="1200" dirty="0">
              <a:solidFill>
                <a:schemeClr val="tx1"/>
              </a:solidFill>
            </a:rPr>
            <a:t>TB</a:t>
          </a:r>
          <a:r>
            <a:rPr lang="el-GR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>
              <a:solidFill>
                <a:schemeClr val="tx1"/>
              </a:solidFill>
            </a:rPr>
            <a:t> Storage</a:t>
          </a:r>
          <a:endParaRPr lang="el-GR" sz="900" b="0" kern="1200" dirty="0">
            <a:solidFill>
              <a:schemeClr val="tx1"/>
            </a:solidFill>
          </a:endParaRPr>
        </a:p>
      </dsp:txBody>
      <dsp:txXfrm>
        <a:off x="1010549" y="1016195"/>
        <a:ext cx="1224143" cy="972028"/>
      </dsp:txXfrm>
    </dsp:sp>
    <dsp:sp modelId="{524596C1-B2FE-403B-AF56-4031C44FBF5F}">
      <dsp:nvSpPr>
        <dsp:cNvPr id="0" name=""/>
        <dsp:cNvSpPr/>
      </dsp:nvSpPr>
      <dsp:spPr>
        <a:xfrm>
          <a:off x="145" y="627578"/>
          <a:ext cx="971542" cy="971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Comput</a:t>
          </a:r>
          <a:r>
            <a:rPr lang="el-GR" sz="900" kern="1200" dirty="0"/>
            <a:t> </a:t>
          </a:r>
          <a:r>
            <a:rPr lang="en-US" sz="900" kern="1200" dirty="0" err="1"/>
            <a:t>Infastructure</a:t>
          </a:r>
          <a:endParaRPr lang="el-GR" sz="900" kern="1200" dirty="0"/>
        </a:p>
      </dsp:txBody>
      <dsp:txXfrm>
        <a:off x="142424" y="769857"/>
        <a:ext cx="686984" cy="686984"/>
      </dsp:txXfrm>
    </dsp:sp>
    <dsp:sp modelId="{5E10F5F1-8E80-4D64-897E-4E98297343E7}">
      <dsp:nvSpPr>
        <dsp:cNvPr id="0" name=""/>
        <dsp:cNvSpPr/>
      </dsp:nvSpPr>
      <dsp:spPr>
        <a:xfrm>
          <a:off x="3206235" y="1016195"/>
          <a:ext cx="1457313" cy="9720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>
              <a:solidFill>
                <a:schemeClr val="tx1"/>
              </a:solidFill>
            </a:rPr>
            <a:t>296</a:t>
          </a:r>
          <a:r>
            <a:rPr lang="el-GR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>
              <a:solidFill>
                <a:schemeClr val="tx1"/>
              </a:solidFill>
            </a:rPr>
            <a:t>VM’s</a:t>
          </a:r>
          <a:endParaRPr lang="el-GR" sz="900" b="0" kern="1200" dirty="0">
            <a:solidFill>
              <a:schemeClr val="tx1"/>
            </a:solidFill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</a:rPr>
            <a:t>1</a:t>
          </a:r>
          <a:r>
            <a:rPr lang="el-GR" sz="900" b="1" kern="1200" dirty="0">
              <a:solidFill>
                <a:schemeClr val="tx1"/>
              </a:solidFill>
            </a:rPr>
            <a:t>.</a:t>
          </a:r>
          <a:r>
            <a:rPr lang="en-US" sz="900" b="1" kern="1200" dirty="0">
              <a:solidFill>
                <a:schemeClr val="tx1"/>
              </a:solidFill>
            </a:rPr>
            <a:t>100</a:t>
          </a:r>
          <a:r>
            <a:rPr lang="en-US" sz="900" b="0" kern="1200" dirty="0">
              <a:solidFill>
                <a:schemeClr val="tx1"/>
              </a:solidFill>
            </a:rPr>
            <a:t> vCPU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</a:rPr>
            <a:t>1</a:t>
          </a:r>
          <a:r>
            <a:rPr lang="el-GR" sz="900" b="1" kern="1200" dirty="0">
              <a:solidFill>
                <a:schemeClr val="tx1"/>
              </a:solidFill>
            </a:rPr>
            <a:t>.</a:t>
          </a:r>
          <a:r>
            <a:rPr lang="en-US" sz="900" b="1" kern="1200" dirty="0">
              <a:solidFill>
                <a:schemeClr val="tx1"/>
              </a:solidFill>
            </a:rPr>
            <a:t>980</a:t>
          </a:r>
          <a:r>
            <a:rPr lang="en-US" sz="900" b="0" kern="1200" dirty="0">
              <a:solidFill>
                <a:schemeClr val="tx1"/>
              </a:solidFill>
            </a:rPr>
            <a:t> GB </a:t>
          </a:r>
          <a:r>
            <a:rPr lang="en-US" sz="900" b="0" kern="1200" dirty="0" err="1">
              <a:solidFill>
                <a:schemeClr val="tx1"/>
              </a:solidFill>
            </a:rPr>
            <a:t>vRAM</a:t>
          </a:r>
          <a:endParaRPr lang="el-GR" sz="900" b="0" kern="1200" dirty="0">
            <a:solidFill>
              <a:schemeClr val="tx1"/>
            </a:solidFill>
          </a:endParaRPr>
        </a:p>
      </dsp:txBody>
      <dsp:txXfrm>
        <a:off x="3439405" y="1016195"/>
        <a:ext cx="1224143" cy="972028"/>
      </dsp:txXfrm>
    </dsp:sp>
    <dsp:sp modelId="{7D1F2BED-961C-4017-8CFF-85C6F18BED1B}">
      <dsp:nvSpPr>
        <dsp:cNvPr id="0" name=""/>
        <dsp:cNvSpPr/>
      </dsp:nvSpPr>
      <dsp:spPr>
        <a:xfrm>
          <a:off x="2429001" y="627578"/>
          <a:ext cx="971542" cy="971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Virtual</a:t>
          </a:r>
          <a:r>
            <a:rPr lang="el-GR" sz="900" kern="1200" dirty="0"/>
            <a:t> </a:t>
          </a:r>
          <a:r>
            <a:rPr lang="en-US" sz="900" kern="1200" dirty="0"/>
            <a:t>Machines</a:t>
          </a:r>
          <a:endParaRPr lang="el-GR" sz="900" kern="1200" dirty="0"/>
        </a:p>
      </dsp:txBody>
      <dsp:txXfrm>
        <a:off x="2571280" y="769857"/>
        <a:ext cx="686984" cy="686984"/>
      </dsp:txXfrm>
    </dsp:sp>
    <dsp:sp modelId="{3AF97C48-7569-4DBC-A49F-DFCEC66523C6}">
      <dsp:nvSpPr>
        <dsp:cNvPr id="0" name=""/>
        <dsp:cNvSpPr/>
      </dsp:nvSpPr>
      <dsp:spPr>
        <a:xfrm>
          <a:off x="5635091" y="1016195"/>
          <a:ext cx="1457313" cy="973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500</a:t>
          </a:r>
          <a:r>
            <a:rPr lang="el-GR" sz="900" b="1" kern="1200" dirty="0"/>
            <a:t> ΤΒ</a:t>
          </a:r>
          <a:r>
            <a:rPr lang="en-US" sz="900" kern="1200" dirty="0"/>
            <a:t> Backups on tapes</a:t>
          </a:r>
          <a:endParaRPr lang="el-GR" sz="900" kern="1200" dirty="0"/>
        </a:p>
      </dsp:txBody>
      <dsp:txXfrm>
        <a:off x="5868261" y="1016195"/>
        <a:ext cx="1224143" cy="973301"/>
      </dsp:txXfrm>
    </dsp:sp>
    <dsp:sp modelId="{348A203C-F8CF-4ACE-B27F-658E76AA50FF}">
      <dsp:nvSpPr>
        <dsp:cNvPr id="0" name=""/>
        <dsp:cNvSpPr/>
      </dsp:nvSpPr>
      <dsp:spPr>
        <a:xfrm>
          <a:off x="4857857" y="627578"/>
          <a:ext cx="971542" cy="971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Backup</a:t>
          </a:r>
          <a:r>
            <a:rPr lang="el-GR" sz="900" kern="1200" dirty="0"/>
            <a:t> </a:t>
          </a:r>
          <a:r>
            <a:rPr lang="en-US" sz="900" kern="1200" dirty="0"/>
            <a:t>System</a:t>
          </a:r>
          <a:endParaRPr lang="el-GR" sz="900" kern="1200" dirty="0"/>
        </a:p>
      </dsp:txBody>
      <dsp:txXfrm>
        <a:off x="5000136" y="769857"/>
        <a:ext cx="686984" cy="686984"/>
      </dsp:txXfrm>
    </dsp:sp>
    <dsp:sp modelId="{9C03DDCB-60B0-4DD7-9E51-F8F4407BD360}">
      <dsp:nvSpPr>
        <dsp:cNvPr id="0" name=""/>
        <dsp:cNvSpPr/>
      </dsp:nvSpPr>
      <dsp:spPr>
        <a:xfrm>
          <a:off x="8075634" y="1016195"/>
          <a:ext cx="1457313" cy="9720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2</a:t>
          </a:r>
          <a:r>
            <a:rPr lang="el-GR" sz="900" b="0" kern="1200" dirty="0"/>
            <a:t> </a:t>
          </a:r>
          <a:r>
            <a:rPr lang="en-US" sz="900" b="0" kern="1200" dirty="0"/>
            <a:t>FO Rings </a:t>
          </a:r>
          <a:r>
            <a:rPr lang="el-GR" sz="900" b="0" kern="1200" dirty="0"/>
            <a:t>(</a:t>
          </a:r>
          <a:r>
            <a:rPr lang="en-US" sz="900" b="0" kern="1200" dirty="0" err="1"/>
            <a:t>Gallos</a:t>
          </a:r>
          <a:r>
            <a:rPr lang="en-US" sz="900" b="0" kern="1200" dirty="0"/>
            <a:t>- </a:t>
          </a:r>
          <a:r>
            <a:rPr lang="en-US" sz="900" b="0" kern="1200" dirty="0" err="1"/>
            <a:t>Voutes</a:t>
          </a:r>
          <a:r>
            <a:rPr lang="en-US" sz="900" b="0" kern="1200" dirty="0"/>
            <a:t> campuses) </a:t>
          </a:r>
          <a:endParaRPr lang="el-GR" sz="900" b="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105</a:t>
          </a:r>
          <a:r>
            <a:rPr lang="en-US" sz="900" b="0" kern="1200" dirty="0"/>
            <a:t> Distribution Cabinets</a:t>
          </a:r>
          <a:endParaRPr lang="el-GR" sz="900" b="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185</a:t>
          </a:r>
          <a:r>
            <a:rPr lang="el-GR" sz="900" b="0" kern="1200" dirty="0"/>
            <a:t> </a:t>
          </a:r>
          <a:r>
            <a:rPr lang="en-US" sz="900" b="0" kern="1200" dirty="0"/>
            <a:t>Router-switches</a:t>
          </a:r>
          <a:endParaRPr lang="el-GR" sz="900" b="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7.000</a:t>
          </a:r>
          <a:r>
            <a:rPr lang="en-US" sz="900" b="1" kern="1200" dirty="0"/>
            <a:t> </a:t>
          </a:r>
          <a:r>
            <a:rPr lang="en-US" sz="900" b="0" kern="1200" dirty="0"/>
            <a:t>outlets</a:t>
          </a:r>
          <a:endParaRPr lang="el-GR" sz="900" b="0" kern="1200" dirty="0"/>
        </a:p>
      </dsp:txBody>
      <dsp:txXfrm>
        <a:off x="8308804" y="1016195"/>
        <a:ext cx="1224143" cy="972028"/>
      </dsp:txXfrm>
    </dsp:sp>
    <dsp:sp modelId="{65F39C6C-4ADD-45D3-BEE4-86CCF45D56E7}">
      <dsp:nvSpPr>
        <dsp:cNvPr id="0" name=""/>
        <dsp:cNvSpPr/>
      </dsp:nvSpPr>
      <dsp:spPr>
        <a:xfrm>
          <a:off x="7286713" y="627578"/>
          <a:ext cx="971542" cy="971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Wired</a:t>
          </a:r>
          <a:r>
            <a:rPr lang="el-GR" sz="900" kern="1200" dirty="0"/>
            <a:t> </a:t>
          </a:r>
          <a:r>
            <a:rPr lang="en-US" sz="900" kern="1200" dirty="0"/>
            <a:t>Network</a:t>
          </a:r>
          <a:endParaRPr lang="el-GR" sz="900" kern="1200" dirty="0"/>
        </a:p>
      </dsp:txBody>
      <dsp:txXfrm>
        <a:off x="7428992" y="769857"/>
        <a:ext cx="686984" cy="686984"/>
      </dsp:txXfrm>
    </dsp:sp>
    <dsp:sp modelId="{BC906D7F-D059-41E0-B5E6-92864F88E7C3}">
      <dsp:nvSpPr>
        <dsp:cNvPr id="0" name=""/>
        <dsp:cNvSpPr/>
      </dsp:nvSpPr>
      <dsp:spPr>
        <a:xfrm>
          <a:off x="10492802" y="1016195"/>
          <a:ext cx="1457313" cy="9720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6</a:t>
          </a:r>
          <a:r>
            <a:rPr lang="el-GR" sz="900" b="0" kern="1200" dirty="0"/>
            <a:t> </a:t>
          </a:r>
          <a:r>
            <a:rPr lang="en-US" sz="900" b="0" kern="1200" dirty="0"/>
            <a:t> Controllers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615</a:t>
          </a:r>
          <a:r>
            <a:rPr lang="en-US" sz="900" b="0" kern="1200" dirty="0"/>
            <a:t> Access Points</a:t>
          </a:r>
          <a:endParaRPr lang="el-GR" sz="900" b="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 err="1"/>
            <a:t>eduroam</a:t>
          </a:r>
          <a:r>
            <a:rPr lang="en-US" sz="900" b="1" kern="1200" dirty="0"/>
            <a:t> </a:t>
          </a:r>
          <a:r>
            <a:rPr lang="en-US" sz="900" b="0" kern="1200" dirty="0"/>
            <a:t>&amp; other networks</a:t>
          </a:r>
          <a:endParaRPr lang="el-GR" sz="900" b="0" kern="1200" dirty="0"/>
        </a:p>
      </dsp:txBody>
      <dsp:txXfrm>
        <a:off x="10725972" y="1016195"/>
        <a:ext cx="1224143" cy="972028"/>
      </dsp:txXfrm>
    </dsp:sp>
    <dsp:sp modelId="{1AAB14C8-18AE-45D0-AC3D-BE5D4B9CEA6B}">
      <dsp:nvSpPr>
        <dsp:cNvPr id="0" name=""/>
        <dsp:cNvSpPr/>
      </dsp:nvSpPr>
      <dsp:spPr>
        <a:xfrm>
          <a:off x="9715568" y="627578"/>
          <a:ext cx="971542" cy="971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WiFi</a:t>
          </a:r>
          <a:r>
            <a:rPr lang="el-GR" sz="900" kern="1200" dirty="0"/>
            <a:t> </a:t>
          </a:r>
          <a:r>
            <a:rPr lang="en-US" sz="900" kern="1200" dirty="0"/>
            <a:t>Network</a:t>
          </a:r>
          <a:endParaRPr lang="el-GR" sz="900" kern="1200" dirty="0"/>
        </a:p>
      </dsp:txBody>
      <dsp:txXfrm>
        <a:off x="9857847" y="769857"/>
        <a:ext cx="686984" cy="686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46187-5AA0-42B4-BEF7-A9D4DA47056B}" type="datetimeFigureOut">
              <a:rPr lang="es-ES" smtClean="0"/>
              <a:t>22/01/2023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79476-0436-4637-859A-2EA586862F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7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49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 implementing by </a:t>
            </a:r>
            <a:r>
              <a:rPr lang="en-US" dirty="0" err="1"/>
              <a:t>UoC</a:t>
            </a:r>
            <a:r>
              <a:rPr lang="en-US" dirty="0"/>
              <a:t> ICT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design, implement, configure, support</a:t>
            </a:r>
          </a:p>
          <a:p>
            <a:pPr marL="171450" indent="-171450">
              <a:buFontTx/>
              <a:buChar char="-"/>
            </a:pPr>
            <a:r>
              <a:rPr lang="en-US" dirty="0"/>
              <a:t>ICT departments and tasks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57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 Planning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People involved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primarily IT staff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record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ticketing system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Cloud work platform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973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UOC ICT </a:t>
            </a:r>
            <a:r>
              <a:rPr lang="en-US" dirty="0" err="1"/>
              <a:t>Prereqs</a:t>
            </a:r>
            <a:r>
              <a:rPr lang="en-US" dirty="0"/>
              <a:t> to be met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People to talk-to acquittance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Firm initial analysis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Diagnose difficulties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Priorities set</a:t>
            </a:r>
          </a:p>
          <a:p>
            <a:pPr marL="171450" indent="-171450">
              <a:buFontTx/>
              <a:buChar char="-"/>
            </a:pPr>
            <a:r>
              <a:rPr lang="en-US" dirty="0"/>
              <a:t>Decisions to 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31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 </a:t>
            </a:r>
            <a:r>
              <a:rPr lang="en-US" dirty="0" err="1"/>
              <a:t>UoC</a:t>
            </a:r>
            <a:r>
              <a:rPr lang="en-US" dirty="0"/>
              <a:t> ICT </a:t>
            </a:r>
          </a:p>
          <a:p>
            <a:endParaRPr lang="en-US" dirty="0"/>
          </a:p>
          <a:p>
            <a:r>
              <a:rPr lang="en-US" dirty="0"/>
              <a:t>- YEAR (1) deliverables into production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722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05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UoC</a:t>
            </a:r>
            <a:r>
              <a:rPr lang="en-US" dirty="0"/>
              <a:t> Persons-of-</a:t>
            </a:r>
            <a:r>
              <a:rPr lang="en-US" dirty="0" err="1"/>
              <a:t>Inresrest</a:t>
            </a: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UoC</a:t>
            </a:r>
            <a:r>
              <a:rPr lang="en-US" dirty="0"/>
              <a:t> Head of INGENIUM Project, faculty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UoC</a:t>
            </a:r>
            <a:r>
              <a:rPr lang="en-US" dirty="0"/>
              <a:t> Head of ICT, faculty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UoC</a:t>
            </a:r>
            <a:r>
              <a:rPr lang="en-US" dirty="0"/>
              <a:t> Head of CSD, faculty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UoC</a:t>
            </a:r>
            <a:r>
              <a:rPr lang="en-US" dirty="0"/>
              <a:t> Head of Info Systems dpt.,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69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Existing ICT </a:t>
            </a:r>
            <a:r>
              <a:rPr lang="en-US" dirty="0" err="1"/>
              <a:t>UoC</a:t>
            </a:r>
            <a:r>
              <a:rPr lang="en-US" dirty="0"/>
              <a:t> infrastructure</a:t>
            </a:r>
          </a:p>
          <a:p>
            <a:endParaRPr lang="en-US" dirty="0"/>
          </a:p>
          <a:p>
            <a:r>
              <a:rPr lang="en-US" dirty="0"/>
              <a:t>- We provide hardware and network recourses (in excess) to get the job done</a:t>
            </a:r>
          </a:p>
          <a:p>
            <a:r>
              <a:rPr lang="en-US" dirty="0"/>
              <a:t>   - more resources are due (through gov &amp; research funding)</a:t>
            </a:r>
          </a:p>
          <a:p>
            <a:r>
              <a:rPr lang="en-US" dirty="0"/>
              <a:t>- ICT staff is properly trained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68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ICT </a:t>
            </a:r>
            <a:r>
              <a:rPr lang="en-US" dirty="0" err="1"/>
              <a:t>UoC</a:t>
            </a:r>
            <a:r>
              <a:rPr lang="en-US" dirty="0"/>
              <a:t> eLearning Platforms offered ( running )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ICT unit (department) doing just that…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Sufficient IT staff having on-the-job experience </a:t>
            </a:r>
          </a:p>
          <a:p>
            <a:pPr marL="171450" indent="-171450">
              <a:buFontTx/>
              <a:buChar char="-"/>
            </a:pPr>
            <a:r>
              <a:rPr lang="en-US" dirty="0"/>
              <a:t>Sufficient hard &amp; soft  resources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Digital media production cabinets (2) on campus</a:t>
            </a:r>
          </a:p>
          <a:p>
            <a:pPr marL="171450" indent="-171450">
              <a:buFontTx/>
              <a:buChar char="-"/>
            </a:pPr>
            <a:r>
              <a:rPr lang="en-US" dirty="0"/>
              <a:t>UI / Graphics Designers on staff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70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ICT </a:t>
            </a:r>
            <a:r>
              <a:rPr lang="en-US" dirty="0" err="1"/>
              <a:t>UoC</a:t>
            </a:r>
            <a:r>
              <a:rPr lang="en-US" dirty="0"/>
              <a:t> Support &amp; Develop </a:t>
            </a:r>
            <a:br>
              <a:rPr lang="en-US" dirty="0"/>
            </a:b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ICT unit doing identical work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Supplementary apps and modules developed in house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Stand alone Platforms developed on disperse subjects 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Financial, academic, administrative, scientific registries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International collaborations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01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GeANT</a:t>
            </a:r>
            <a:r>
              <a:rPr lang="en-US" dirty="0"/>
              <a:t> Project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National NRENs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Basis for user authentication and validation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Multi-level grants &amp; permissions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Conesus needed on how-to ( LDAP branch created/used 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63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 Targets – Objectives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Global (top) front-end UI ( web site ) drill down to all deliverables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Authenticated landing sub-pages leading to levels down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Customizable sub levels</a:t>
            </a:r>
          </a:p>
          <a:p>
            <a:pPr lvl="1"/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94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UOC ICT tasks ( deliverables )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Record – inform on current status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Develop, configure (on consensus) deliverables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Follow priorities and time tables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Submit and provide training and support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Help desk provision during and after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32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 dire straits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Time table to be followed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Upon agreement with all parties involved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Development time line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Prioritized</a:t>
            </a:r>
          </a:p>
          <a:p>
            <a:pPr marL="171450" indent="-171450">
              <a:buFontTx/>
              <a:buChar char="-"/>
            </a:pPr>
            <a:r>
              <a:rPr lang="en-US" dirty="0"/>
              <a:t>Logging and reports to steering committee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General public moderated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79476-0436-4637-859A-2EA586862F9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95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61989C-CB67-0843-96AE-15EB4CD4F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41656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97046A4-1E56-2F4E-A23C-0219BA368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580448"/>
            <a:ext cx="12192000" cy="1004979"/>
          </a:xfrm>
          <a:prstGeom prst="rect">
            <a:avLst/>
          </a:prstGeom>
        </p:spPr>
        <p:txBody>
          <a:bodyPr/>
          <a:lstStyle>
            <a:lvl1pPr algn="ctr">
              <a:defRPr sz="3600">
                <a:gradFill>
                  <a:gsLst>
                    <a:gs pos="19000">
                      <a:srgbClr val="92D050"/>
                    </a:gs>
                    <a:gs pos="45000">
                      <a:srgbClr val="00B050"/>
                    </a:gs>
                    <a:gs pos="74000">
                      <a:srgbClr val="00B0F0"/>
                    </a:gs>
                    <a:gs pos="100000">
                      <a:schemeClr val="accent3"/>
                    </a:gs>
                  </a:gsLst>
                  <a:lin ang="21594000" scaled="0"/>
                </a:gradFill>
              </a:defRPr>
            </a:lvl1pPr>
          </a:lstStyle>
          <a:p>
            <a:r>
              <a:rPr lang="de-DE"/>
              <a:t>Mastertitelformat</a:t>
            </a:r>
            <a:br>
              <a:rPr lang="de-DE"/>
            </a:br>
            <a:r>
              <a:rPr lang="de-DE"/>
              <a:t>bearbeiten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998C53E-7CDB-5E49-AE03-F55C960D72C3}"/>
              </a:ext>
            </a:extLst>
          </p:cNvPr>
          <p:cNvGrpSpPr/>
          <p:nvPr userDrawn="1"/>
        </p:nvGrpSpPr>
        <p:grpSpPr>
          <a:xfrm>
            <a:off x="4610832" y="5835485"/>
            <a:ext cx="2970336" cy="610141"/>
            <a:chOff x="3155315" y="4329100"/>
            <a:chExt cx="5881370" cy="12081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DD0ADC6-2A35-9443-8159-C93237A5EF3D}"/>
                </a:ext>
              </a:extLst>
            </p:cNvPr>
            <p:cNvSpPr/>
            <p:nvPr userDrawn="1"/>
          </p:nvSpPr>
          <p:spPr>
            <a:xfrm>
              <a:off x="3155315" y="4329100"/>
              <a:ext cx="2940685" cy="12081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DD505B9-DA61-C042-91A8-4EC68AC53D8D}"/>
                </a:ext>
              </a:extLst>
            </p:cNvPr>
            <p:cNvSpPr/>
            <p:nvPr userDrawn="1"/>
          </p:nvSpPr>
          <p:spPr>
            <a:xfrm>
              <a:off x="6096000" y="4329100"/>
              <a:ext cx="2940685" cy="12081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C4AC012-C11F-284D-9D3A-864B7BA99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32600" y="4357835"/>
              <a:ext cx="1685336" cy="1163329"/>
            </a:xfrm>
            <a:prstGeom prst="rect">
              <a:avLst/>
            </a:prstGeom>
          </p:spPr>
        </p:pic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A423556-6C96-2D4E-833B-97E759A70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237890" y="4418835"/>
              <a:ext cx="2794610" cy="101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7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ECC0BE-10BD-0D48-9E0C-6657CEB28A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6841" y="1119909"/>
            <a:ext cx="10463797" cy="5256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BC43DF1-299B-9E40-AA28-FE050274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332017"/>
            <a:ext cx="10515600" cy="5255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851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ECC0BE-10BD-0D48-9E0C-6657CEB28A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6841" y="1119909"/>
            <a:ext cx="5169159" cy="525628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BC43DF1-299B-9E40-AA28-FE050274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332017"/>
            <a:ext cx="10515600" cy="5255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E4E21AFA-CCE6-4AB7-85AE-B367FB4F0A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3282" y="1106343"/>
            <a:ext cx="5169159" cy="525628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7645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10BC4CC-9421-974B-A41B-742C0EBCA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5910" y="331227"/>
            <a:ext cx="1620177" cy="1008477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FFB16FF-DE7D-AA49-8E2E-6663823630A8}"/>
              </a:ext>
            </a:extLst>
          </p:cNvPr>
          <p:cNvGrpSpPr/>
          <p:nvPr userDrawn="1"/>
        </p:nvGrpSpPr>
        <p:grpSpPr>
          <a:xfrm>
            <a:off x="4610832" y="5582635"/>
            <a:ext cx="2970336" cy="610141"/>
            <a:chOff x="3155315" y="4329100"/>
            <a:chExt cx="5881370" cy="12081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0E384C4-DDF3-BD4E-8520-5A0164361EE4}"/>
                </a:ext>
              </a:extLst>
            </p:cNvPr>
            <p:cNvSpPr/>
            <p:nvPr userDrawn="1"/>
          </p:nvSpPr>
          <p:spPr>
            <a:xfrm>
              <a:off x="3155315" y="4329100"/>
              <a:ext cx="2940685" cy="12081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04E42C1-FC08-D540-9848-4F8BAB40EEFB}"/>
                </a:ext>
              </a:extLst>
            </p:cNvPr>
            <p:cNvSpPr/>
            <p:nvPr userDrawn="1"/>
          </p:nvSpPr>
          <p:spPr>
            <a:xfrm>
              <a:off x="6096000" y="4329100"/>
              <a:ext cx="2940685" cy="12081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A25624CC-9CDA-E449-8BEF-C7EC7F815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32600" y="4357835"/>
              <a:ext cx="1685336" cy="1163329"/>
            </a:xfrm>
            <a:prstGeom prst="rect">
              <a:avLst/>
            </a:prstGeom>
          </p:spPr>
        </p:pic>
        <p:pic>
          <p:nvPicPr>
            <p:cNvPr id="14" name="Grafik 1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AD47917-0640-5544-B428-DDD015D48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237890" y="4418835"/>
              <a:ext cx="2794610" cy="1012150"/>
            </a:xfrm>
            <a:prstGeom prst="rect">
              <a:avLst/>
            </a:prstGeom>
          </p:spPr>
        </p:pic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E850A550-5EAA-1041-B399-4ADBB8BC7A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54216"/>
            <a:ext cx="12192000" cy="4165600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E40DABF5-44EF-704A-A76E-D8A5FA55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2964"/>
            <a:ext cx="12192000" cy="518828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778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970C-3C8F-4803-9FBF-2DC4AFC6E9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8A3E-57B4-42C0-94EC-DEF912D80B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9CDD-8B3A-49C4-9F64-BAFF946C80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0E4EF-F955-40BA-9B59-68D39ADB6F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A52D-29D3-4D89-8ED9-04F78A5B6C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73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970C-3C8F-4803-9FBF-2DC4AFC6E9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6" y="405562"/>
            <a:ext cx="9905996" cy="837420"/>
          </a:xfrm>
        </p:spPr>
        <p:txBody>
          <a:bodyPr>
            <a:noAutofit/>
          </a:bodyPr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8A3E-57B4-42C0-94EC-DEF912D80B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6" y="1409699"/>
            <a:ext cx="9905996" cy="22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9CDD-8B3A-49C4-9F64-BAFF946C80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456921" y="6128814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AB4F5AF-195A-4E32-89E0-9D6B8B247B92}" type="datetime1">
              <a:rPr lang="en-US"/>
              <a:pPr lvl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0E4EF-F955-40BA-9B59-68D39ADB6F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141407" y="6128814"/>
            <a:ext cx="623930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A52D-29D3-4D89-8ED9-04F78A5B6C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276318" y="6128814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78B1741-C9F1-41DD-BD40-CD3D2F6ECA32}" type="slidenum"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7E691B-C3F5-4990-A834-621C9BECC965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141407" y="3730097"/>
            <a:ext cx="9905995" cy="23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2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0E374-6A4A-4C49-9F3D-A1228219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0B2A73-28BD-49DA-87E0-AAE00642B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5219"/>
            <a:ext cx="5181600" cy="5031744"/>
          </a:xfrm>
        </p:spPr>
        <p:txBody>
          <a:bodyPr/>
          <a:lstStyle>
            <a:lvl1pPr marL="177800" indent="-177800">
              <a:defRPr b="1"/>
            </a:lvl1pPr>
            <a:lvl2pPr marL="444500" indent="-177800">
              <a:defRPr/>
            </a:lvl2pPr>
            <a:lvl3pPr marL="630238" indent="-185738">
              <a:defRPr/>
            </a:lvl3pPr>
            <a:lvl4pPr marL="808038" indent="-177800">
              <a:defRPr/>
            </a:lvl4pPr>
            <a:lvl5pPr marL="985838" indent="-177800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4790AF-8255-4CB0-88B9-DB42650D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5219"/>
            <a:ext cx="5181600" cy="5031744"/>
          </a:xfrm>
        </p:spPr>
        <p:txBody>
          <a:bodyPr/>
          <a:lstStyle>
            <a:lvl1pPr marL="228600" indent="-228600">
              <a:defRPr lang="es-E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7800">
              <a:defRPr lang="es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85738">
              <a:def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77800">
              <a:defRPr lang="es-E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85750">
              <a:defRPr lang="es-E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7800" lvl="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444500" lvl="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/>
              <a:t>Segundo nivel</a:t>
            </a:r>
          </a:p>
          <a:p>
            <a:pPr marL="630238" lvl="2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/>
              <a:t>Tercer nivel</a:t>
            </a:r>
          </a:p>
          <a:p>
            <a:pPr marL="808038" lvl="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/>
              <a:t>Cuarto nivel</a:t>
            </a:r>
          </a:p>
          <a:p>
            <a:pPr marL="985838" lvl="4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43749E-DCE1-4714-B19F-4449C1A5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4DFC-7D4C-487A-843A-F1EBF47B9328}" type="datetimeFigureOut">
              <a:rPr lang="es-ES" smtClean="0"/>
              <a:t>22/01/2023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1D86A3-03B3-4557-9177-6844F531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049606-D7C9-4C31-BD94-4956B7CD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710A-B5EA-44BD-9DAB-818391E94A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53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82377FD-982F-7A4C-AECE-CDB371637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11987"/>
            <a:ext cx="12192000" cy="68478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B4548D4-2F39-9349-9FE0-05D8CDA6CCBE}"/>
              </a:ext>
            </a:extLst>
          </p:cNvPr>
          <p:cNvSpPr/>
          <p:nvPr userDrawn="1"/>
        </p:nvSpPr>
        <p:spPr>
          <a:xfrm rot="2700000">
            <a:off x="4114341" y="1332433"/>
            <a:ext cx="3963316" cy="396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&lt;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046F243-0745-6A4B-A066-96CF6097B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1000" y="1947291"/>
            <a:ext cx="1270000" cy="1016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2CCF6FC-4B43-514C-ACDE-7D3B94E2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512" y="3153269"/>
            <a:ext cx="5604976" cy="1919772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27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845652-8A06-414D-9C04-7F0E8BB15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841" y="332017"/>
            <a:ext cx="10515600" cy="890496"/>
          </a:xfrm>
          <a:prstGeom prst="rect">
            <a:avLst/>
          </a:prstGeom>
        </p:spPr>
        <p:txBody>
          <a:bodyPr tIns="0">
            <a:normAutofit/>
          </a:bodyPr>
          <a:lstStyle>
            <a:lvl1pPr>
              <a:defRPr sz="28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2F8B21-ED3A-9146-BB1F-80957AC0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841" y="1361661"/>
            <a:ext cx="10515599" cy="5021678"/>
          </a:xfrm>
          <a:prstGeom prst="rect">
            <a:avLst/>
          </a:prstGeom>
        </p:spPr>
        <p:txBody>
          <a:bodyPr tIns="9000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FontTx/>
              <a:buBlip>
                <a:blip r:embed="rId4"/>
              </a:buBlip>
              <a:defRPr sz="2400"/>
            </a:lvl1pPr>
            <a:lvl2pPr marL="457200" indent="0" algn="l">
              <a:lnSpc>
                <a:spcPct val="100000"/>
              </a:lnSpc>
              <a:spcBef>
                <a:spcPts val="600"/>
              </a:spcBef>
              <a:buFontTx/>
              <a:buNone/>
              <a:defRPr sz="18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008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845652-8A06-414D-9C04-7F0E8BB15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841" y="332017"/>
            <a:ext cx="10515600" cy="602703"/>
          </a:xfrm>
          <a:prstGeom prst="rect">
            <a:avLst/>
          </a:prstGeom>
        </p:spPr>
        <p:txBody>
          <a:bodyPr tIns="0">
            <a:normAutofit/>
          </a:bodyPr>
          <a:lstStyle>
            <a:lvl1pPr>
              <a:defRPr sz="28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2F8B21-ED3A-9146-BB1F-80957AC0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841" y="1971041"/>
            <a:ext cx="10515599" cy="4412298"/>
          </a:xfrm>
          <a:prstGeom prst="rect">
            <a:avLst/>
          </a:prstGeom>
        </p:spPr>
        <p:txBody>
          <a:bodyPr tIns="9000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FontTx/>
              <a:buBlip>
                <a:blip r:embed="rId4"/>
              </a:buBlip>
              <a:defRPr sz="2400"/>
            </a:lvl1pPr>
            <a:lvl2pPr marL="457200" indent="0" algn="l">
              <a:lnSpc>
                <a:spcPct val="100000"/>
              </a:lnSpc>
              <a:spcBef>
                <a:spcPts val="600"/>
              </a:spcBef>
              <a:buFontTx/>
              <a:buNone/>
              <a:defRPr sz="18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7EE5A-18E9-CDDE-B7B4-73E9FA9248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6841" y="998538"/>
            <a:ext cx="10515859" cy="8905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1625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845652-8A06-414D-9C04-7F0E8BB15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841" y="332017"/>
            <a:ext cx="10515600" cy="890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2F8B21-ED3A-9146-BB1F-80957AC0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842" y="1361661"/>
            <a:ext cx="4979436" cy="5021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1800"/>
              </a:spcBef>
              <a:buFontTx/>
              <a:buBlip>
                <a:blip r:embed="rId4"/>
              </a:buBlip>
              <a:defRPr sz="2800"/>
            </a:lvl1pPr>
            <a:lvl2pPr marL="457200" indent="0" algn="l">
              <a:lnSpc>
                <a:spcPct val="100000"/>
              </a:lnSpc>
              <a:buFontTx/>
              <a:buNone/>
              <a:defRPr sz="2000"/>
            </a:lvl2pPr>
            <a:lvl3pPr marL="1143000" indent="-228600">
              <a:lnSpc>
                <a:spcPct val="100000"/>
              </a:lnSpc>
              <a:buFontTx/>
              <a:buBlip>
                <a:blip r:embed="rId4"/>
              </a:buBlip>
              <a:defRPr sz="20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31F21F7-3F37-4B3A-BE12-90A24338F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361661"/>
            <a:ext cx="5346441" cy="5021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1800"/>
              </a:spcBef>
              <a:buFontTx/>
              <a:buBlip>
                <a:blip r:embed="rId4"/>
              </a:buBlip>
              <a:defRPr sz="2800"/>
            </a:lvl1pPr>
            <a:lvl2pPr marL="457200" indent="0" algn="l">
              <a:lnSpc>
                <a:spcPct val="100000"/>
              </a:lnSpc>
              <a:buFontTx/>
              <a:buNone/>
              <a:defRPr sz="2000"/>
            </a:lvl2pPr>
            <a:lvl3pPr marL="1143000" indent="-228600">
              <a:lnSpc>
                <a:spcPct val="100000"/>
              </a:lnSpc>
              <a:buFontTx/>
              <a:buBlip>
                <a:blip r:embed="rId4"/>
              </a:buBlip>
              <a:defRPr sz="20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6767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845652-8A06-414D-9C04-7F0E8BB15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841" y="332017"/>
            <a:ext cx="10515600" cy="787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2F8B21-ED3A-9146-BB1F-80957AC06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6685" y="1304924"/>
            <a:ext cx="10515599" cy="242980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/>
            </a:lvl1pPr>
            <a:lvl2pPr marL="457200" indent="0" algn="l">
              <a:buFontTx/>
              <a:buNone/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A9B4B655-7AEB-41B2-8269-3AA6BDCE73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685" y="3919739"/>
            <a:ext cx="10515599" cy="242980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/>
            </a:lvl1pPr>
            <a:lvl2pPr marL="457200" indent="0" algn="l">
              <a:buFontTx/>
              <a:buNone/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2951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AB05436F-4B79-3A45-87A6-E0CBB89BAF48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26841" y="1451113"/>
            <a:ext cx="10515600" cy="479714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2400"/>
            </a:lvl1pPr>
            <a:lvl2pPr marL="45720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4087790-628B-CA4D-8105-54130AE38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841" y="332017"/>
            <a:ext cx="10515600" cy="92031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012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D4F541FB-7BE1-E64E-BB5E-425108B7B7A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26842" y="1119909"/>
            <a:ext cx="10487284" cy="508086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 sz="2400"/>
            </a:lvl1pPr>
          </a:lstStyle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703FA91-42CF-BE43-B2E8-A24386FE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332017"/>
            <a:ext cx="10515600" cy="5255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948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E5F592-7DC8-6844-9D94-447734F5B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9590" y="1119909"/>
            <a:ext cx="4618182" cy="4618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56F07-0F3F-D54A-8C98-5728E1A7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91" y="395515"/>
            <a:ext cx="498150" cy="398520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741355-0335-744B-93BC-C7EE1ECF8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841" y="1119910"/>
            <a:ext cx="4873443" cy="34157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54245D9-E7A8-BE4D-9130-74F467F266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1" y="1119909"/>
            <a:ext cx="5306750" cy="34157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9859AB9-ECFE-0D42-9731-7D0802C6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332017"/>
            <a:ext cx="10515600" cy="5255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9E539F9-05A0-8447-AB53-60D6A8E89A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6842" y="4798044"/>
            <a:ext cx="10475910" cy="167709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/>
            </a:lvl1pPr>
            <a:lvl2pPr marL="457200" indent="0" algn="l">
              <a:buFontTx/>
              <a:buNone/>
              <a:defRPr sz="1800"/>
            </a:lvl2pPr>
            <a:lvl3pPr marL="1143000" indent="-228600">
              <a:buFontTx/>
              <a:buBlip>
                <a:blip r:embed="rId4"/>
              </a:buBlip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1557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9999E2C-D49D-CD4E-8F85-C7855C125B8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50" y="6527800"/>
            <a:ext cx="12179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64" r:id="rId4"/>
    <p:sldLayoutId id="2147483662" r:id="rId5"/>
    <p:sldLayoutId id="2147483658" r:id="rId6"/>
    <p:sldLayoutId id="2147483653" r:id="rId7"/>
    <p:sldLayoutId id="2147483655" r:id="rId8"/>
    <p:sldLayoutId id="2147483654" r:id="rId9"/>
    <p:sldLayoutId id="2147483652" r:id="rId10"/>
    <p:sldLayoutId id="2147483663" r:id="rId11"/>
    <p:sldLayoutId id="2147483656" r:id="rId12"/>
    <p:sldLayoutId id="2147483659" r:id="rId13"/>
    <p:sldLayoutId id="2147483660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crdownload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9637" y="5826057"/>
            <a:ext cx="3397717" cy="798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5EB9B0-309F-3849-95F2-248A11CF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/>
              <a:t>ALLIANCE OF EUROPEAN UNIVERSITIES</a:t>
            </a:r>
            <a:br>
              <a:rPr lang="en-GB" noProof="0" dirty="0"/>
            </a:br>
            <a:r>
              <a:rPr lang="en-GB" noProof="0" dirty="0"/>
              <a:t>WP3 LEADER PRESENTATION</a:t>
            </a:r>
          </a:p>
        </p:txBody>
      </p:sp>
      <p:pic>
        <p:nvPicPr>
          <p:cNvPr id="3" name="Picture 2" descr="Co-funded by the European Union - The 25 Percent Project">
            <a:extLst>
              <a:ext uri="{FF2B5EF4-FFF2-40B4-BE49-F238E27FC236}">
                <a16:creationId xmlns:a16="http://schemas.microsoft.com/office/drawing/2014/main" id="{4FA95DC7-A280-803F-66E6-D856794B4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41" y="5826057"/>
            <a:ext cx="2514707" cy="67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82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825D5-2B82-7D68-4DCD-E57649C5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420507"/>
            <a:ext cx="10515600" cy="66324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GB" sz="3000" noProof="0" dirty="0"/>
              <a:t>WP implementation </a:t>
            </a:r>
            <a:endParaRPr lang="en-GB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CB340C-9FD8-D6A4-F7FB-D8372FB84A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6841" y="1361661"/>
            <a:ext cx="10515599" cy="43741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Digital Framework: Alliance digital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- </a:t>
            </a:r>
            <a:r>
              <a:rPr lang="es-ES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es-ES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anlysis</a:t>
            </a:r>
            <a:r>
              <a:rPr lang="es-ES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s-ES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s-ES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s-ES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Authentication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Validation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-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Alliance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validation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>
              <a:effectLst/>
              <a:latin typeface="Montserrat Medium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Moderated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Repository</a:t>
            </a:r>
            <a:endParaRPr lang="es-ES" b="1" dirty="0">
              <a:effectLst/>
              <a:latin typeface="Montserrat Medium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GB" dirty="0"/>
              <a:t>-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media and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repository</a:t>
            </a:r>
            <a:endParaRPr lang="en-GB" dirty="0">
              <a:latin typeface="Montserrat Medium (Body)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effectLst/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INGENIUM website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- </a:t>
            </a:r>
            <a:r>
              <a:rPr lang="en-GB" dirty="0"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CMS, Responsive, Disability friendly, User authentication</a:t>
            </a:r>
          </a:p>
          <a:p>
            <a:pPr>
              <a:lnSpc>
                <a:spcPct val="110000"/>
              </a:lnSpc>
            </a:pPr>
            <a:r>
              <a:rPr lang="en-GB" b="1" dirty="0"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INGENIUM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en-U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- </a:t>
            </a:r>
            <a:r>
              <a:rPr lang="en-U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Integration of educational, administrative platforms</a:t>
            </a:r>
            <a:b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Co-funded by the European Union - The 25 Percent Project">
            <a:extLst>
              <a:ext uri="{FF2B5EF4-FFF2-40B4-BE49-F238E27FC236}">
                <a16:creationId xmlns:a16="http://schemas.microsoft.com/office/drawing/2014/main" id="{1C2E9CC2-A337-C5EF-1B0B-3BBF70580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3CFA92-60F5-5B1F-5820-FBA34A01B804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242195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80365-CBA0-24A4-C933-DC4CD4BF9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420508"/>
            <a:ext cx="10515600" cy="663242"/>
          </a:xfrm>
        </p:spPr>
        <p:txBody>
          <a:bodyPr/>
          <a:lstStyle/>
          <a:p>
            <a:pPr lvl="0"/>
            <a:r>
              <a:rPr lang="en-GB" noProof="0" dirty="0"/>
              <a:t>WP top-down master-plan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82F743-7F1D-E79A-0AA2-7E555342FB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IT directors work group</a:t>
            </a:r>
          </a:p>
          <a:p>
            <a:pPr lvl="1"/>
            <a:r>
              <a:rPr lang="en-GB" dirty="0"/>
              <a:t>- Top level technical decisions</a:t>
            </a:r>
          </a:p>
          <a:p>
            <a:r>
              <a:rPr lang="en-GB" dirty="0"/>
              <a:t>WP’s leaders work group</a:t>
            </a:r>
          </a:p>
          <a:p>
            <a:pPr lvl="1"/>
            <a:r>
              <a:rPr lang="en-GB" dirty="0"/>
              <a:t>- Technical and Administrative actions implementation</a:t>
            </a:r>
          </a:p>
          <a:p>
            <a:r>
              <a:rPr lang="en-GB" dirty="0"/>
              <a:t>Implement Ticketing system.</a:t>
            </a:r>
          </a:p>
          <a:p>
            <a:pPr lvl="1"/>
            <a:r>
              <a:rPr lang="en-GB" dirty="0"/>
              <a:t>- Record requests and actions (2B) taken.</a:t>
            </a:r>
          </a:p>
          <a:p>
            <a:r>
              <a:rPr lang="en-GB" dirty="0"/>
              <a:t>Establish a collaboration platform.</a:t>
            </a:r>
          </a:p>
          <a:p>
            <a:pPr lvl="1"/>
            <a:r>
              <a:rPr lang="en-GB" dirty="0"/>
              <a:t>- Unified process for document and media exchange</a:t>
            </a:r>
          </a:p>
          <a:p>
            <a:r>
              <a:rPr lang="en-GB" dirty="0"/>
              <a:t>Time table of all requirements</a:t>
            </a:r>
          </a:p>
          <a:p>
            <a:pPr lvl="1"/>
            <a:r>
              <a:rPr lang="en-GB" dirty="0"/>
              <a:t>- Detailed time table with deadlines  </a:t>
            </a:r>
          </a:p>
        </p:txBody>
      </p:sp>
      <p:pic>
        <p:nvPicPr>
          <p:cNvPr id="3" name="Picture 2" descr="Co-funded by the European Union - The 25 Percent Project">
            <a:extLst>
              <a:ext uri="{FF2B5EF4-FFF2-40B4-BE49-F238E27FC236}">
                <a16:creationId xmlns:a16="http://schemas.microsoft.com/office/drawing/2014/main" id="{9125A604-68E4-45AE-1E9B-3E83CB8F7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25876-0B91-AFC4-DA1C-BC0483C9EC24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331705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D0239-E947-E02D-F6F6-06A87500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412876"/>
            <a:ext cx="10515600" cy="582383"/>
          </a:xfrm>
        </p:spPr>
        <p:txBody>
          <a:bodyPr/>
          <a:lstStyle/>
          <a:p>
            <a:pPr lvl="0"/>
            <a:r>
              <a:rPr lang="en-GB" noProof="0" dirty="0"/>
              <a:t>WP Prerequisites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8CEE68-69DE-3748-41BE-1C7B82AE2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Appoint person(s)-of-contact ( each member of the Alliance )</a:t>
            </a:r>
          </a:p>
          <a:p>
            <a:pPr lvl="1"/>
            <a:r>
              <a:rPr lang="en-GB" dirty="0"/>
              <a:t>- Technical, Administrative </a:t>
            </a:r>
          </a:p>
          <a:p>
            <a:r>
              <a:rPr lang="en-GB" dirty="0"/>
              <a:t>In depth analysis of current digital state and future needs.</a:t>
            </a:r>
          </a:p>
          <a:p>
            <a:pPr lvl="1"/>
            <a:r>
              <a:rPr lang="en-GB" dirty="0"/>
              <a:t>- State, propose &amp; upgrade insufficiencies of a member </a:t>
            </a:r>
          </a:p>
          <a:p>
            <a:pPr lvl="1"/>
            <a:r>
              <a:rPr lang="en-GB" dirty="0"/>
              <a:t>- Possibly prevent any delays due to lack of digital means</a:t>
            </a:r>
          </a:p>
          <a:p>
            <a:r>
              <a:rPr lang="en-GB" dirty="0"/>
              <a:t>Expedite Funding for additional computing resources needed</a:t>
            </a:r>
          </a:p>
          <a:p>
            <a:pPr lvl="1"/>
            <a:r>
              <a:rPr lang="en-GB" dirty="0"/>
              <a:t>- New IT staff employment</a:t>
            </a:r>
          </a:p>
          <a:p>
            <a:pPr lvl="1"/>
            <a:r>
              <a:rPr lang="en-GB" dirty="0"/>
              <a:t>- Additional Computing resources needed</a:t>
            </a:r>
          </a:p>
          <a:p>
            <a:r>
              <a:rPr lang="en-GB" dirty="0"/>
              <a:t>Prioritize Administrative decisions required </a:t>
            </a:r>
          </a:p>
          <a:p>
            <a:pPr lvl="1"/>
            <a:r>
              <a:rPr lang="en-GB" dirty="0"/>
              <a:t>- Facilitate process of common decisions needed among members </a:t>
            </a:r>
          </a:p>
          <a:p>
            <a:pPr lvl="1"/>
            <a:r>
              <a:rPr lang="en-GB" dirty="0"/>
              <a:t>	 - Inform members of what-this-is-about</a:t>
            </a:r>
          </a:p>
        </p:txBody>
      </p:sp>
      <p:pic>
        <p:nvPicPr>
          <p:cNvPr id="3" name="Picture 2" descr="Co-funded by the European Union - The 25 Percent Project">
            <a:extLst>
              <a:ext uri="{FF2B5EF4-FFF2-40B4-BE49-F238E27FC236}">
                <a16:creationId xmlns:a16="http://schemas.microsoft.com/office/drawing/2014/main" id="{F10AE5D1-1462-EDA0-CA6D-752B27093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3C681D-8E93-3546-1FC7-58C2AAFACA00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257118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2A340-05CA-1913-492B-7D290510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417343"/>
            <a:ext cx="10515600" cy="577916"/>
          </a:xfrm>
        </p:spPr>
        <p:txBody>
          <a:bodyPr/>
          <a:lstStyle/>
          <a:p>
            <a:pPr lvl="0"/>
            <a:r>
              <a:rPr lang="en-GB" noProof="0" dirty="0"/>
              <a:t>WP Work plan for year 1 (2023)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3F8052-5EE9-AAC6-A5F6-EFA4E558CE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March 2023</a:t>
            </a:r>
          </a:p>
          <a:p>
            <a:pPr lvl="1"/>
            <a:r>
              <a:rPr lang="en-GB" dirty="0"/>
              <a:t>- Existing web site ( DNS names ) transferred to </a:t>
            </a:r>
            <a:r>
              <a:rPr lang="en-GB" dirty="0" err="1"/>
              <a:t>UoC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- IT’s departments consensus on time master plan and deliverables</a:t>
            </a:r>
          </a:p>
          <a:p>
            <a:pPr lvl="1"/>
            <a:r>
              <a:rPr lang="en-GB" dirty="0"/>
              <a:t>- Proclamation of WP3 IT positions</a:t>
            </a:r>
          </a:p>
          <a:p>
            <a:r>
              <a:rPr lang="en-GB" dirty="0"/>
              <a:t>June 2023</a:t>
            </a:r>
          </a:p>
          <a:p>
            <a:pPr lvl="1"/>
            <a:r>
              <a:rPr lang="en-GB" dirty="0"/>
              <a:t>- Initial Repository submission</a:t>
            </a:r>
          </a:p>
          <a:p>
            <a:pPr lvl="1"/>
            <a:r>
              <a:rPr lang="en-GB" dirty="0"/>
              <a:t>- Consensus on validation system ( Authentication – Authorization )</a:t>
            </a:r>
          </a:p>
          <a:p>
            <a:r>
              <a:rPr lang="en-GB" dirty="0"/>
              <a:t>September 2023</a:t>
            </a:r>
          </a:p>
          <a:p>
            <a:pPr lvl="1"/>
            <a:r>
              <a:rPr lang="en-GB" dirty="0"/>
              <a:t>- Consensus on web site platform ( CMS  )  </a:t>
            </a:r>
          </a:p>
          <a:p>
            <a:pPr lvl="1"/>
            <a:r>
              <a:rPr lang="en-GB" dirty="0"/>
              <a:t>- Consensus on Educational Platform ( LMS ) </a:t>
            </a:r>
          </a:p>
          <a:p>
            <a:r>
              <a:rPr lang="en-GB" dirty="0"/>
              <a:t>December 2023</a:t>
            </a:r>
          </a:p>
          <a:p>
            <a:pPr lvl="1"/>
            <a:r>
              <a:rPr lang="en-GB" dirty="0"/>
              <a:t>- Initial Repository up &amp; running</a:t>
            </a:r>
            <a:br>
              <a:rPr lang="en-GB" dirty="0"/>
            </a:br>
            <a:r>
              <a:rPr lang="en-GB" dirty="0"/>
              <a:t>- Web site (Draft SCHEMA) </a:t>
            </a:r>
          </a:p>
          <a:p>
            <a:pPr lvl="1"/>
            <a:endParaRPr lang="en-GB" dirty="0"/>
          </a:p>
        </p:txBody>
      </p:sp>
      <p:pic>
        <p:nvPicPr>
          <p:cNvPr id="3" name="Picture 2" descr="Co-funded by the European Union - The 25 Percent Project">
            <a:extLst>
              <a:ext uri="{FF2B5EF4-FFF2-40B4-BE49-F238E27FC236}">
                <a16:creationId xmlns:a16="http://schemas.microsoft.com/office/drawing/2014/main" id="{A0358F3E-76DB-B4CA-9175-AE3BA9556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1EE32-2CAE-47A4-2048-5EA47A7230E8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2118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39665" y="904568"/>
            <a:ext cx="4552335" cy="4768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0" y="997808"/>
            <a:ext cx="4877481" cy="45821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72A340-05CA-1913-492B-7D290510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843" y="3135533"/>
            <a:ext cx="9625781" cy="948560"/>
          </a:xfrm>
        </p:spPr>
        <p:txBody>
          <a:bodyPr>
            <a:normAutofit/>
          </a:bodyPr>
          <a:lstStyle/>
          <a:p>
            <a:pPr lvl="0"/>
            <a:r>
              <a:rPr lang="en-GB" sz="6000" noProof="0" dirty="0"/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471" y="285135"/>
            <a:ext cx="914400" cy="84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 flipV="1">
            <a:off x="588298" y="364985"/>
            <a:ext cx="8974243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Co-funded by the European Union - The 25 Percent Project">
            <a:extLst>
              <a:ext uri="{FF2B5EF4-FFF2-40B4-BE49-F238E27FC236}">
                <a16:creationId xmlns:a16="http://schemas.microsoft.com/office/drawing/2014/main" id="{7AEA46E7-EB8E-FCA9-AD3C-50DD8491C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215F0E-3ACD-7EEE-583F-373D35034DDD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193462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842D-A48D-5021-CD09-E8087A5B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0" y="432541"/>
            <a:ext cx="10515600" cy="562718"/>
          </a:xfrm>
        </p:spPr>
        <p:txBody>
          <a:bodyPr/>
          <a:lstStyle/>
          <a:p>
            <a:r>
              <a:rPr lang="en-US" dirty="0"/>
              <a:t>WP 3 Leader - University of Crete </a:t>
            </a:r>
          </a:p>
        </p:txBody>
      </p:sp>
      <p:pic>
        <p:nvPicPr>
          <p:cNvPr id="4" name="Picture 3" descr="Co-funded by the European Union - The 25 Percent Project">
            <a:extLst>
              <a:ext uri="{FF2B5EF4-FFF2-40B4-BE49-F238E27FC236}">
                <a16:creationId xmlns:a16="http://schemas.microsoft.com/office/drawing/2014/main" id="{4FA95DC7-A280-803F-66E6-D856794B4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3E080-FCF2-958D-6A80-30B1BB8A0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687" y="1958022"/>
            <a:ext cx="2541861" cy="803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5653" y="1897971"/>
            <a:ext cx="4835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Center of Infrastructure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Technology Services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Informatics &amp; Communications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0" y="1562316"/>
            <a:ext cx="1603203" cy="1601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5F1BD-CC03-7988-B8EF-CA2C69F065FC}"/>
              </a:ext>
            </a:extLst>
          </p:cNvPr>
          <p:cNvSpPr txBox="1"/>
          <p:nvPr/>
        </p:nvSpPr>
        <p:spPr>
          <a:xfrm>
            <a:off x="789709" y="4380182"/>
            <a:ext cx="1029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1200"/>
              </a:spcBef>
            </a:pPr>
            <a:r>
              <a:rPr lang="es-ES" sz="18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Pavlidis </a:t>
            </a:r>
            <a:r>
              <a:rPr lang="es-ES" sz="1800" b="1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Michail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Vice-Rector for Research &amp; Development, Professor of Biology</a:t>
            </a:r>
            <a:endParaRPr lang="en-US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7640F-FCD7-FD71-BD5E-DFF7AD18EDAF}"/>
              </a:ext>
            </a:extLst>
          </p:cNvPr>
          <p:cNvSpPr txBox="1"/>
          <p:nvPr/>
        </p:nvSpPr>
        <p:spPr>
          <a:xfrm>
            <a:off x="1281564" y="3642499"/>
            <a:ext cx="980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en-US" sz="18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S" sz="1800" b="1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sioris</a:t>
            </a:r>
            <a:r>
              <a:rPr lang="es-ES" sz="18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Georgios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Vice Rector of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Affairs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Lifelong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International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Relations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&amp; Outlook,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Professor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Mathematics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Mathematics</a:t>
            </a: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89B37-37B6-A18E-8D27-4C104515A6BE}"/>
              </a:ext>
            </a:extLst>
          </p:cNvPr>
          <p:cNvSpPr txBox="1"/>
          <p:nvPr/>
        </p:nvSpPr>
        <p:spPr>
          <a:xfrm>
            <a:off x="789709" y="5334736"/>
            <a:ext cx="980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1200"/>
              </a:spcBef>
            </a:pPr>
            <a:r>
              <a:rPr lang="es-ES" sz="18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Chalkiadakis Georgios</a:t>
            </a:r>
            <a:r>
              <a:rPr lang="es-ES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Deputy Director of the University’s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Center of Infrastructure Technology Services Informatics &amp; Communications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7D4D4-5736-BC45-6085-B111652DF26D}"/>
              </a:ext>
            </a:extLst>
          </p:cNvPr>
          <p:cNvSpPr txBox="1"/>
          <p:nvPr/>
        </p:nvSpPr>
        <p:spPr>
          <a:xfrm>
            <a:off x="789709" y="4851157"/>
            <a:ext cx="98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1200"/>
              </a:spcBef>
            </a:pPr>
            <a:r>
              <a:rPr lang="es-ES" sz="1800" b="1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Argyros Antonis, </a:t>
            </a: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Head of the Department and Professor of Computer Science,</a:t>
            </a:r>
          </a:p>
        </p:txBody>
      </p:sp>
    </p:spTree>
    <p:extLst>
      <p:ext uri="{BB962C8B-B14F-4D97-AF65-F5344CB8AC3E}">
        <p14:creationId xmlns:p14="http://schemas.microsoft.com/office/powerpoint/2010/main" val="96466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F669-278B-52FD-3142-60F3E84F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Hosting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E2D34-9272-E287-6C95-E46839B58E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6841" y="930734"/>
            <a:ext cx="10515599" cy="50216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ICT </a:t>
            </a:r>
            <a:r>
              <a:rPr lang="en-US" dirty="0" err="1"/>
              <a:t>UoC</a:t>
            </a:r>
            <a:r>
              <a:rPr lang="en-US" dirty="0"/>
              <a:t> Infrastructure &amp; Services</a:t>
            </a:r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E1E16405-DEA2-D567-FF3C-1879845F8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818052"/>
              </p:ext>
            </p:extLst>
          </p:nvPr>
        </p:nvGraphicFramePr>
        <p:xfrm>
          <a:off x="1022830" y="1650124"/>
          <a:ext cx="9818634" cy="177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14">
            <a:extLst>
              <a:ext uri="{FF2B5EF4-FFF2-40B4-BE49-F238E27FC236}">
                <a16:creationId xmlns:a16="http://schemas.microsoft.com/office/drawing/2014/main" id="{51CB7B03-FB3A-8603-4390-2857E7BB6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74578"/>
              </p:ext>
            </p:extLst>
          </p:nvPr>
        </p:nvGraphicFramePr>
        <p:xfrm>
          <a:off x="136633" y="3279227"/>
          <a:ext cx="11950262" cy="261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 descr="Co-funded by the European Union - The 25 Percent Project">
            <a:extLst>
              <a:ext uri="{FF2B5EF4-FFF2-40B4-BE49-F238E27FC236}">
                <a16:creationId xmlns:a16="http://schemas.microsoft.com/office/drawing/2014/main" id="{9C79D544-5AAE-64D6-ACB2-ED9DEA2786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2F744-AACB-79F5-A8DD-F15DC553977B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250370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61EA-8BD6-E1F6-A30B-E1CC52B2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dirty="0"/>
              <a:t>eLearning platform</a:t>
            </a:r>
            <a:r>
              <a:rPr lang="el-GR" dirty="0"/>
              <a:t> (</a:t>
            </a:r>
            <a:r>
              <a:rPr lang="en-US" dirty="0"/>
              <a:t>LMS)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AB84-1040-033B-2613-600D1B9A26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283" y="1389370"/>
            <a:ext cx="10515599" cy="5021678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UoC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has an extensive experience and technical expertise in designing and implementing eLearning services </a:t>
            </a:r>
          </a:p>
          <a:p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ICT Center with a dedicated Department for Educational Technologies</a:t>
            </a:r>
            <a:endParaRPr lang="el-G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Experience gained through the design and development of:</a:t>
            </a:r>
            <a:endParaRPr lang="el-G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</a:t>
            </a:r>
            <a:r>
              <a:rPr lang="en-US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earning platform supporting the University’s courses since </a:t>
            </a:r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2006 more than </a:t>
            </a:r>
            <a:r>
              <a:rPr lang="en-US" sz="17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2.000</a:t>
            </a:r>
            <a:r>
              <a:rPr lang="en-US" sz="17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e-courses and </a:t>
            </a:r>
            <a:r>
              <a:rPr lang="en-US" sz="17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20.000</a:t>
            </a:r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users </a:t>
            </a:r>
            <a:endParaRPr lang="el-GR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eLearning platform for the Lifelong Learning Center of the </a:t>
            </a:r>
            <a:r>
              <a:rPr lang="en-US" sz="1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UoC</a:t>
            </a:r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 and national projects.</a:t>
            </a:r>
            <a:endParaRPr lang="el-G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97200" lvl="2">
              <a:buClr>
                <a:srgbClr val="000000"/>
              </a:buClr>
              <a:buSzPct val="75000"/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Most recent eLearning platforms: </a:t>
            </a:r>
            <a:r>
              <a:rPr lang="en-US" sz="1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l-GR" sz="1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454400" lvl="3">
              <a:buClr>
                <a:srgbClr val="000000"/>
              </a:buClr>
              <a:buSzPct val="75000"/>
            </a:pPr>
            <a:r>
              <a:rPr lang="en-US" sz="1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Adriseismic</a:t>
            </a:r>
            <a:r>
              <a:rPr lang="en-US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project, Interreg ADRION</a:t>
            </a:r>
            <a:endParaRPr lang="el-GR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454400" lvl="3">
              <a:buClr>
                <a:srgbClr val="000000"/>
              </a:buClr>
              <a:buSzPct val="75000"/>
            </a:pPr>
            <a:r>
              <a:rPr lang="en-US" sz="1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Climademy</a:t>
            </a:r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project, Erasmus+, platform under development </a:t>
            </a:r>
            <a:endParaRPr lang="el-GR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454400" lvl="3">
              <a:buClr>
                <a:srgbClr val="000000"/>
              </a:buClr>
              <a:buSzPct val="75000"/>
            </a:pPr>
            <a:r>
              <a:rPr lang="en-US" sz="1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Biotalent</a:t>
            </a:r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project, Erasmus+</a:t>
            </a:r>
            <a:endParaRPr lang="el-GR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97200" lvl="2">
              <a:buClr>
                <a:srgbClr val="000000"/>
              </a:buClr>
              <a:buSzPct val="75000"/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eLearning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platform to support 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free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OpenCourse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project</a:t>
            </a:r>
            <a:endParaRPr lang="el-G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endParaRPr lang="el-G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r>
              <a:rPr lang="en-US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lvl="1"/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1"/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Co-funded by the European Union - The 25 Percent Project">
            <a:extLst>
              <a:ext uri="{FF2B5EF4-FFF2-40B4-BE49-F238E27FC236}">
                <a16:creationId xmlns:a16="http://schemas.microsoft.com/office/drawing/2014/main" id="{2CADDCDD-E37E-7AEC-E232-1D5A51DEA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922A83-E268-32D4-C1C8-C283B2575CE6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237740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7EF4-19E2-DE6D-747B-CF8B29C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Information Systems support &amp;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53B74-3C02-2E06-5456-688C3DBB5D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6841" y="802860"/>
            <a:ext cx="10515599" cy="5618259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Calibri" panose="020F0502020204030204" pitchFamily="34" charset="0"/>
              <a:buNone/>
              <a:defRPr/>
            </a:pP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UoC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Info Systems Dpt.</a:t>
            </a:r>
          </a:p>
          <a:p>
            <a:pPr marL="342900" indent="-342900" eaLnBrk="1" hangingPunct="1">
              <a:buFont typeface="Calibri" panose="020F0502020204030204" pitchFamily="34" charset="0"/>
              <a:buNone/>
              <a:defRPr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Provides support (among others) for 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Management, Financial &amp; HR Information systems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Student registry &amp; supplementary applications</a:t>
            </a:r>
            <a:br>
              <a:rPr lang="el-G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Platforms and apps in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dpts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&amp; units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25,000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Students, </a:t>
            </a:r>
            <a:r>
              <a:rPr lang="en-US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2,000 users</a:t>
            </a:r>
          </a:p>
          <a:p>
            <a:pPr marL="342900" indent="-342900" eaLnBrk="1" hangingPunct="1">
              <a:buFont typeface="Calibri" panose="020F0502020204030204" pitchFamily="34" charset="0"/>
              <a:buNone/>
              <a:defRPr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Developed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Student Dorms platform (</a:t>
            </a:r>
            <a:r>
              <a:rPr lang="en-US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 Housing 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facilities) , Erasmus+ applications platform, Student housing and transportation applications platform(~</a:t>
            </a:r>
            <a:r>
              <a:rPr lang="en-US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2,500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applications per semester) , Research Ethics Committee platform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&amp;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Public Cord Blood Bank of Crete registry (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Haemopoiesis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Lab, University Hospital)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Idiopathic thrombocytopenic purpura (ITP) registry (</a:t>
            </a:r>
            <a:r>
              <a:rPr lang="en-US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25 hospitals, 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Severe chronic neutropenia (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Neutro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registry (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Haematology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Dpt., University Hospital), 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</a:t>
            </a:r>
            <a:r>
              <a:rPr lang="en-US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 EU 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states, </a:t>
            </a:r>
            <a:r>
              <a:rPr lang="en-US" sz="1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1 NON-EU 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State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Melanoma registry (University Hospital Surgical Oncology Dpt.)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European Accreditation Council for Bariatric Surgery, EAC-BS (IFSO European Chapter) 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(until 2018), ~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58,000 </a:t>
            </a:r>
            <a:r>
              <a:rPr lang="en-US" sz="1600" spc="-1" dirty="0">
                <a:uFill>
                  <a:solidFill>
                    <a:srgbClr val="FFFFFF"/>
                  </a:solidFill>
                </a:uFill>
              </a:rPr>
              <a:t>records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, 19 EU </a:t>
            </a:r>
            <a:r>
              <a:rPr lang="en-US" sz="1600" spc="-1" dirty="0">
                <a:uFill>
                  <a:solidFill>
                    <a:srgbClr val="FFFFFF"/>
                  </a:solidFill>
                </a:uFill>
              </a:rPr>
              <a:t>States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, 4 NON-EU </a:t>
            </a:r>
            <a:r>
              <a:rPr lang="en-US" sz="1600" spc="-1" dirty="0">
                <a:uFill>
                  <a:solidFill>
                    <a:srgbClr val="FFFFFF"/>
                  </a:solidFill>
                </a:uFill>
              </a:rPr>
              <a:t>States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, 49 </a:t>
            </a:r>
            <a:r>
              <a:rPr lang="en-US" sz="1600" spc="-1" dirty="0">
                <a:uFill>
                  <a:solidFill>
                    <a:srgbClr val="FFFFFF"/>
                  </a:solidFill>
                </a:uFill>
              </a:rPr>
              <a:t>Institutes</a:t>
            </a:r>
            <a:r>
              <a:rPr lang="en-US" sz="1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b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…</a:t>
            </a:r>
          </a:p>
        </p:txBody>
      </p:sp>
      <p:pic>
        <p:nvPicPr>
          <p:cNvPr id="4" name="Picture 3" descr="Co-funded by the European Union - The 25 Percent Project">
            <a:extLst>
              <a:ext uri="{FF2B5EF4-FFF2-40B4-BE49-F238E27FC236}">
                <a16:creationId xmlns:a16="http://schemas.microsoft.com/office/drawing/2014/main" id="{4CAED509-C3EB-FBF1-DD13-B3785BD38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FA285-F06D-6A9A-5A6A-03E99710EE74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251888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82B8-4346-DB72-14AF-AC076088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E68B7-EC5C-D340-9601-E51152D90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27E60-A344-BA18-5F38-D7A21EF3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2" y="342177"/>
            <a:ext cx="6028582" cy="4298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DD1AF-C3EA-67D2-1491-B19B279E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748282" y="2602530"/>
            <a:ext cx="6737131" cy="3792188"/>
          </a:xfrm>
          <a:prstGeom prst="rect">
            <a:avLst/>
          </a:prstGeom>
        </p:spPr>
      </p:pic>
      <p:pic>
        <p:nvPicPr>
          <p:cNvPr id="4" name="Picture 3" descr="Co-funded by the European Union - The 25 Percent Project">
            <a:extLst>
              <a:ext uri="{FF2B5EF4-FFF2-40B4-BE49-F238E27FC236}">
                <a16:creationId xmlns:a16="http://schemas.microsoft.com/office/drawing/2014/main" id="{B8C3B691-3240-2150-06B9-2B875DC650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F1D628-EC92-8F62-30EB-E9FD5930CDF8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DF4C7-EA73-04F9-89AB-B2DC3CC3836B}"/>
              </a:ext>
            </a:extLst>
          </p:cNvPr>
          <p:cNvSpPr txBox="1"/>
          <p:nvPr/>
        </p:nvSpPr>
        <p:spPr>
          <a:xfrm>
            <a:off x="453646" y="5183878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European National Research and </a:t>
            </a:r>
            <a:br>
              <a:rPr lang="en-US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Education Networks (NRENs). 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14F3D-973C-6DB3-1C4A-B5C103719729}"/>
              </a:ext>
            </a:extLst>
          </p:cNvPr>
          <p:cNvSpPr txBox="1"/>
          <p:nvPr/>
        </p:nvSpPr>
        <p:spPr>
          <a:xfrm>
            <a:off x="8023815" y="67420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4869"/>
                </a:solidFill>
                <a:effectLst/>
                <a:latin typeface="Open Sans" panose="020B0606030504020204" pitchFamily="34" charset="0"/>
              </a:rPr>
              <a:t>GÉANT Network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58AA03-49C6-4F9F-9CF8-E252111C7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546" y="1590762"/>
            <a:ext cx="190476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2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CCF15DF-6EF1-4A79-F63A-E813A832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452205"/>
            <a:ext cx="10515600" cy="543054"/>
          </a:xfrm>
        </p:spPr>
        <p:txBody>
          <a:bodyPr/>
          <a:lstStyle/>
          <a:p>
            <a:r>
              <a:rPr lang="en-GB" noProof="0" dirty="0"/>
              <a:t>WP 3 main objectives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A857A2A-B105-A703-24EB-8B0C62A0C2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INGENIUM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IT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infrastructure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the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basic platform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primary communication and dissemination instrument of the European University Alliance.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Facilitation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the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interoperability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collaboration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among the members of the Alliance.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General Idea</a:t>
            </a:r>
          </a:p>
          <a:p>
            <a:r>
              <a:rPr lang="en-GB" sz="1600" dirty="0">
                <a:ea typeface="Calibri Light" panose="020F0302020204030204" pitchFamily="34" charset="0"/>
                <a:cs typeface="Calibri Light" panose="020F0302020204030204" pitchFamily="34" charset="0"/>
              </a:rPr>
              <a:t>Create a hospitable environment</a:t>
            </a:r>
          </a:p>
          <a:p>
            <a:r>
              <a:rPr lang="en-GB" sz="1600" dirty="0">
                <a:ea typeface="Calibri Light" panose="020F0302020204030204" pitchFamily="34" charset="0"/>
                <a:cs typeface="Calibri Light" panose="020F0302020204030204" pitchFamily="34" charset="0"/>
              </a:rPr>
              <a:t>Provide the right tools and digital facilities</a:t>
            </a:r>
          </a:p>
          <a:p>
            <a:r>
              <a:rPr lang="en-US" sz="1600" dirty="0">
                <a:ea typeface="Calibri Light" panose="020F0302020204030204" pitchFamily="34" charset="0"/>
                <a:cs typeface="Calibri Light" panose="020F0302020204030204" pitchFamily="34" charset="0"/>
              </a:rPr>
              <a:t>Make it happen…</a:t>
            </a:r>
          </a:p>
        </p:txBody>
      </p:sp>
      <p:pic>
        <p:nvPicPr>
          <p:cNvPr id="2" name="Picture 1" descr="Co-funded by the European Union - The 25 Percent Project">
            <a:extLst>
              <a:ext uri="{FF2B5EF4-FFF2-40B4-BE49-F238E27FC236}">
                <a16:creationId xmlns:a16="http://schemas.microsoft.com/office/drawing/2014/main" id="{68E971E8-8075-DD2C-89B1-57C08E169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F14542-ACA8-3D9D-6A48-624563EFE761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232905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DD528-1E80-1912-40D6-9F0F61DA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410675"/>
            <a:ext cx="10515600" cy="493893"/>
          </a:xfrm>
        </p:spPr>
        <p:txBody>
          <a:bodyPr/>
          <a:lstStyle/>
          <a:p>
            <a:r>
              <a:rPr lang="en-GB" noProof="0" dirty="0"/>
              <a:t>The WP tasks defined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480BF9-A0CF-5186-4CC7-22ABB6889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Digital Framework: Alliance Digital </a:t>
            </a:r>
            <a:r>
              <a:rPr lang="es-ES" b="1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tate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nalysis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lvl="1"/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Detail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records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Alliance</a:t>
            </a:r>
          </a:p>
          <a:p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Moderated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Repository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 &amp; Data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ware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house</a:t>
            </a:r>
            <a:endParaRPr lang="es-ES" b="1" dirty="0">
              <a:effectLst/>
              <a:latin typeface="Montserrat Medium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and configure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all-purpose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WP </a:t>
            </a:r>
            <a:r>
              <a:rPr lang="es-ES" dirty="0" err="1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repository</a:t>
            </a:r>
            <a:r>
              <a:rPr lang="es-E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b="1" dirty="0"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INGENIUM W</a:t>
            </a:r>
            <a:r>
              <a:rPr lang="en-GB" b="1" dirty="0">
                <a:effectLst/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ebsite </a:t>
            </a:r>
            <a:r>
              <a:rPr lang="en-GB" b="1" dirty="0"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GB" b="1" dirty="0">
                <a:effectLst/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evelopment</a:t>
            </a:r>
          </a:p>
          <a:p>
            <a:pPr lvl="1"/>
            <a:r>
              <a:rPr lang="en-GB" dirty="0">
                <a:effectLst/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Portal to </a:t>
            </a:r>
            <a:r>
              <a:rPr lang="en-GB" dirty="0"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steering committee, Administrators, IT staff and G</a:t>
            </a:r>
            <a:r>
              <a:rPr lang="en-GB" dirty="0">
                <a:effectLst/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eneral public</a:t>
            </a:r>
            <a:endParaRPr lang="es-ES" dirty="0">
              <a:effectLst/>
              <a:latin typeface="Montserrat Medium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Montserrat Medium (Body)"/>
                <a:ea typeface="Calibri Light" panose="020F0302020204030204" pitchFamily="34" charset="0"/>
                <a:cs typeface="Calibri Light" panose="020F0302020204030204" pitchFamily="34" charset="0"/>
              </a:rPr>
              <a:t>INGENIUM</a:t>
            </a:r>
            <a:r>
              <a:rPr lang="es-E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en-US" b="1" dirty="0">
                <a:effectLst/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s Implementation</a:t>
            </a:r>
          </a:p>
          <a:p>
            <a:pPr lvl="1"/>
            <a:r>
              <a:rPr lang="en-US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Educational, Administrative, Technical </a:t>
            </a:r>
          </a:p>
          <a:p>
            <a:pPr lvl="1"/>
            <a:endParaRPr lang="en-US" sz="2400" dirty="0">
              <a:latin typeface="Montserrat Medium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Montserrat Medium (Body)"/>
                <a:ea typeface="Calibri" panose="020F0502020204030204" pitchFamily="34" charset="0"/>
                <a:cs typeface="Times New Roman" panose="02020603050405020304" pitchFamily="18" charset="0"/>
              </a:rPr>
              <a:t>*** Help Desk support will be available </a:t>
            </a:r>
            <a:endParaRPr lang="es-ES" sz="2000" dirty="0">
              <a:latin typeface="Montserrat Medium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o-funded by the European Union - The 25 Percent Project">
            <a:extLst>
              <a:ext uri="{FF2B5EF4-FFF2-40B4-BE49-F238E27FC236}">
                <a16:creationId xmlns:a16="http://schemas.microsoft.com/office/drawing/2014/main" id="{8C726D6C-23CF-327E-0784-B563DBD1F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ABE47C-1C21-3948-D608-F08CD7196389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109926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A0C7F-5190-BFE9-CFB7-687A6C68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412876"/>
            <a:ext cx="10515600" cy="582383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WP How-</a:t>
            </a:r>
            <a:r>
              <a:rPr lang="en-GB" dirty="0"/>
              <a:t>T</a:t>
            </a:r>
            <a:r>
              <a:rPr lang="en-GB" noProof="0" dirty="0"/>
              <a:t>o’s &amp; </a:t>
            </a:r>
            <a:r>
              <a:rPr lang="en-GB" dirty="0"/>
              <a:t>C</a:t>
            </a:r>
            <a:r>
              <a:rPr lang="en-GB" noProof="0" dirty="0" err="1"/>
              <a:t>hallenges</a:t>
            </a:r>
            <a:endParaRPr lang="en-GB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1A299A-A30B-1377-C1C9-438C043551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Implement a master plan for deliverable's development</a:t>
            </a:r>
            <a:r>
              <a:rPr lang="en-GB" b="1" noProof="0" dirty="0"/>
              <a:t>.</a:t>
            </a:r>
          </a:p>
          <a:p>
            <a:pPr lvl="1"/>
            <a:r>
              <a:rPr lang="en-GB" dirty="0"/>
              <a:t>Time line of deliverable’s progress and submission</a:t>
            </a:r>
            <a:br>
              <a:rPr lang="en-GB" dirty="0"/>
            </a:br>
            <a:endParaRPr lang="en-GB" noProof="0" dirty="0"/>
          </a:p>
          <a:p>
            <a:r>
              <a:rPr lang="en-GB" b="1" dirty="0"/>
              <a:t>Establish a time schedule for all parties involved. </a:t>
            </a:r>
          </a:p>
          <a:p>
            <a:pPr lvl="1"/>
            <a:r>
              <a:rPr lang="en-GB" dirty="0"/>
              <a:t>- Regular IT Staff &amp; Administrators  meetings and conferences</a:t>
            </a:r>
          </a:p>
          <a:p>
            <a:pPr lvl="1"/>
            <a:r>
              <a:rPr lang="en-GB" dirty="0"/>
              <a:t>- Proposals to steering committee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R</a:t>
            </a:r>
            <a:r>
              <a:rPr lang="en-GB" b="1" noProof="0" dirty="0" err="1"/>
              <a:t>ecord</a:t>
            </a:r>
            <a:r>
              <a:rPr lang="en-GB" b="1" noProof="0" dirty="0"/>
              <a:t> and report ( </a:t>
            </a:r>
            <a:r>
              <a:rPr lang="en-GB" b="1" dirty="0"/>
              <a:t>Logs &amp; notes registry</a:t>
            </a:r>
            <a:r>
              <a:rPr lang="en-GB" b="1" noProof="0" dirty="0"/>
              <a:t> )</a:t>
            </a:r>
          </a:p>
          <a:p>
            <a:pPr lvl="1"/>
            <a:r>
              <a:rPr lang="en-GB" dirty="0"/>
              <a:t>- Incompatibilities among members </a:t>
            </a:r>
          </a:p>
          <a:p>
            <a:pPr lvl="1"/>
            <a:r>
              <a:rPr lang="en-GB" dirty="0"/>
              <a:t>- Delays ( technical and Administrative ) </a:t>
            </a:r>
          </a:p>
          <a:p>
            <a:pPr lvl="1"/>
            <a:r>
              <a:rPr lang="en-GB" dirty="0"/>
              <a:t>- Administrative decisions needed</a:t>
            </a:r>
          </a:p>
          <a:p>
            <a:pPr lvl="1"/>
            <a:r>
              <a:rPr lang="en-GB" dirty="0"/>
              <a:t>	 - Regular reports to the Steering Committee</a:t>
            </a:r>
          </a:p>
          <a:p>
            <a:pPr lvl="1"/>
            <a:endParaRPr lang="en-GB" noProof="0" dirty="0"/>
          </a:p>
        </p:txBody>
      </p:sp>
      <p:pic>
        <p:nvPicPr>
          <p:cNvPr id="6" name="Picture 5" descr="Co-funded by the European Union - The 25 Percent Project">
            <a:extLst>
              <a:ext uri="{FF2B5EF4-FFF2-40B4-BE49-F238E27FC236}">
                <a16:creationId xmlns:a16="http://schemas.microsoft.com/office/drawing/2014/main" id="{0E07A83A-CDCD-0D4E-6230-565075BA9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0" y="6348390"/>
            <a:ext cx="1484670" cy="40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D4698-CD52-9AB8-EA97-8D58D7749A83}"/>
              </a:ext>
            </a:extLst>
          </p:cNvPr>
          <p:cNvSpPr txBox="1"/>
          <p:nvPr/>
        </p:nvSpPr>
        <p:spPr>
          <a:xfrm>
            <a:off x="3391115" y="6437161"/>
            <a:ext cx="71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INGENIUM Alliance of European Universities </a:t>
            </a:r>
            <a:r>
              <a:rPr lang="en-US" sz="1000" dirty="0"/>
              <a:t>– Erasmus-EDU-2022-EUR-UNIV-2 | Project number: 101090042</a:t>
            </a:r>
          </a:p>
        </p:txBody>
      </p:sp>
    </p:spTree>
    <p:extLst>
      <p:ext uri="{BB962C8B-B14F-4D97-AF65-F5344CB8AC3E}">
        <p14:creationId xmlns:p14="http://schemas.microsoft.com/office/powerpoint/2010/main" val="113842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ngeniu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EE3"/>
      </a:accent1>
      <a:accent2>
        <a:srgbClr val="AFCA0A"/>
      </a:accent2>
      <a:accent3>
        <a:srgbClr val="E5007D"/>
      </a:accent3>
      <a:accent4>
        <a:srgbClr val="009878"/>
      </a:accent4>
      <a:accent5>
        <a:srgbClr val="283033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8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2230F84790FA49BB29F1EAD2C5226C" ma:contentTypeVersion="15" ma:contentTypeDescription="Crear nuevo documento." ma:contentTypeScope="" ma:versionID="4d2008305857693652c7b649d1a0bf96">
  <xsd:schema xmlns:xsd="http://www.w3.org/2001/XMLSchema" xmlns:xs="http://www.w3.org/2001/XMLSchema" xmlns:p="http://schemas.microsoft.com/office/2006/metadata/properties" xmlns:ns2="3d7d71be-d804-4cce-b5cf-91877bab4967" xmlns:ns3="bd995ded-17a8-4854-b221-4a75108c9739" targetNamespace="http://schemas.microsoft.com/office/2006/metadata/properties" ma:root="true" ma:fieldsID="7622280cc8a67b58a8e4a2bf983e3e39" ns2:_="" ns3:_="">
    <xsd:import namespace="3d7d71be-d804-4cce-b5cf-91877bab4967"/>
    <xsd:import namespace="bd995ded-17a8-4854-b221-4a75108c9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d71be-d804-4cce-b5cf-91877bab4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f8664a0-889a-491e-8570-6d1da82816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95ded-17a8-4854-b221-4a75108c9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7d71be-d804-4cce-b5cf-91877bab49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C828F7-C9ED-4EEC-A570-5A1A986E63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A8F204-FC95-46A0-B34E-D7CE7C7DC219}">
  <ds:schemaRefs>
    <ds:schemaRef ds:uri="3d7d71be-d804-4cce-b5cf-91877bab4967"/>
    <ds:schemaRef ds:uri="bd995ded-17a8-4854-b221-4a75108c97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DA73E2-00FE-4180-9FC6-0FDFC55B6F14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3d7d71be-d804-4cce-b5cf-91877bab4967"/>
    <ds:schemaRef ds:uri="http://schemas.microsoft.com/office/infopath/2007/PartnerControls"/>
    <ds:schemaRef ds:uri="http://schemas.openxmlformats.org/package/2006/metadata/core-properties"/>
    <ds:schemaRef ds:uri="bd995ded-17a8-4854-b221-4a75108c97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1506</Words>
  <Application>Microsoft Office PowerPoint</Application>
  <PresentationFormat>Widescreen</PresentationFormat>
  <Paragraphs>242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 Medium</vt:lpstr>
      <vt:lpstr>Montserrat Medium (Body)</vt:lpstr>
      <vt:lpstr>Montserrat SemiBold</vt:lpstr>
      <vt:lpstr>Open Sans</vt:lpstr>
      <vt:lpstr>Office</vt:lpstr>
      <vt:lpstr>ALLIANCE OF EUROPEAN UNIVERSITIES WP3 LEADER PRESENTATION</vt:lpstr>
      <vt:lpstr>WP 3 Leader - University of Crete </vt:lpstr>
      <vt:lpstr>WP Hosting Environment</vt:lpstr>
      <vt:lpstr>WP eLearning platform (LMS)</vt:lpstr>
      <vt:lpstr>WP Information Systems support &amp; Development </vt:lpstr>
      <vt:lpstr>PowerPoint Presentation</vt:lpstr>
      <vt:lpstr>WP 3 main objectives</vt:lpstr>
      <vt:lpstr>The WP tasks defined</vt:lpstr>
      <vt:lpstr>WP How-To’s &amp; Challenges</vt:lpstr>
      <vt:lpstr>WP implementation </vt:lpstr>
      <vt:lpstr>WP top-down master-plan</vt:lpstr>
      <vt:lpstr>WP Prerequisites</vt:lpstr>
      <vt:lpstr>WP Work plan for year 1 (2023)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Brigita Saputra</dc:creator>
  <cp:lastModifiedBy>xalkis</cp:lastModifiedBy>
  <cp:revision>88</cp:revision>
  <dcterms:created xsi:type="dcterms:W3CDTF">2021-09-30T12:22:24Z</dcterms:created>
  <dcterms:modified xsi:type="dcterms:W3CDTF">2023-01-22T14:56:56Z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0x0101004C2230F84790FA49BB29F1EAD2C5226C</vt:lpwstr>
  </property>
  <property fmtid="{D5CDD505-2E9C-101B-9397-08002B2CF9AE}" pid="3" name="MediaServiceImageTags">
    <vt:lpwstr/>
  </property>
</Properties>
</file>